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256" r:id="rId2"/>
    <p:sldId id="261" r:id="rId3"/>
    <p:sldId id="265" r:id="rId4"/>
    <p:sldId id="266" r:id="rId5"/>
    <p:sldId id="274" r:id="rId6"/>
    <p:sldId id="267" r:id="rId7"/>
    <p:sldId id="268" r:id="rId8"/>
    <p:sldId id="269" r:id="rId9"/>
    <p:sldId id="270" r:id="rId10"/>
    <p:sldId id="271" r:id="rId11"/>
    <p:sldId id="272" r:id="rId12"/>
    <p:sldId id="273" r:id="rId13"/>
    <p:sldId id="262" r:id="rId14"/>
    <p:sldId id="263" r:id="rId15"/>
    <p:sldId id="264" r:id="rId16"/>
    <p:sldId id="275" r:id="rId17"/>
    <p:sldId id="276" r:id="rId18"/>
    <p:sldId id="277" r:id="rId19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A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B718168-8A6D-413E-97B7-C080E1ABA626}" v="372" dt="2022-09-20T07:10:13.44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84" autoAdjust="0"/>
    <p:restoredTop sz="94660"/>
  </p:normalViewPr>
  <p:slideViewPr>
    <p:cSldViewPr snapToGrid="0" showGuides="1">
      <p:cViewPr varScale="1">
        <p:scale>
          <a:sx n="104" d="100"/>
          <a:sy n="104" d="100"/>
        </p:scale>
        <p:origin x="138" y="32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112" d="100"/>
          <a:sy n="112" d="100"/>
        </p:scale>
        <p:origin x="4773" y="39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ca Specht" userId="03b5395bde372c11" providerId="LiveId" clId="{BD7E4D9D-CCEF-4947-95E2-74398A874473}"/>
    <pc:docChg chg="undo custSel delSld modSld">
      <pc:chgData name="Luca Specht" userId="03b5395bde372c11" providerId="LiveId" clId="{BD7E4D9D-CCEF-4947-95E2-74398A874473}" dt="2022-09-05T19:06:23.370" v="277"/>
      <pc:docMkLst>
        <pc:docMk/>
      </pc:docMkLst>
      <pc:sldChg chg="modSp mod">
        <pc:chgData name="Luca Specht" userId="03b5395bde372c11" providerId="LiveId" clId="{BD7E4D9D-CCEF-4947-95E2-74398A874473}" dt="2022-09-05T19:03:16.020" v="173" actId="20577"/>
        <pc:sldMkLst>
          <pc:docMk/>
          <pc:sldMk cId="3536168811" sldId="256"/>
        </pc:sldMkLst>
        <pc:spChg chg="mod">
          <ac:chgData name="Luca Specht" userId="03b5395bde372c11" providerId="LiveId" clId="{BD7E4D9D-CCEF-4947-95E2-74398A874473}" dt="2022-09-05T19:03:16.020" v="173" actId="20577"/>
          <ac:spMkLst>
            <pc:docMk/>
            <pc:sldMk cId="3536168811" sldId="256"/>
            <ac:spMk id="6" creationId="{4171C1F6-869F-40B1-8975-92FF2042F4CD}"/>
          </ac:spMkLst>
        </pc:spChg>
        <pc:spChg chg="mod">
          <ac:chgData name="Luca Specht" userId="03b5395bde372c11" providerId="LiveId" clId="{BD7E4D9D-CCEF-4947-95E2-74398A874473}" dt="2022-09-05T19:02:09.026" v="91" actId="14100"/>
          <ac:spMkLst>
            <pc:docMk/>
            <pc:sldMk cId="3536168811" sldId="256"/>
            <ac:spMk id="9" creationId="{C6B18E6F-BDD9-4B0B-9B9E-C25187E0E1F2}"/>
          </ac:spMkLst>
        </pc:spChg>
      </pc:sldChg>
      <pc:sldChg chg="modSp mod">
        <pc:chgData name="Luca Specht" userId="03b5395bde372c11" providerId="LiveId" clId="{BD7E4D9D-CCEF-4947-95E2-74398A874473}" dt="2022-09-05T19:03:53.684" v="216" actId="20577"/>
        <pc:sldMkLst>
          <pc:docMk/>
          <pc:sldMk cId="3164086109" sldId="261"/>
        </pc:sldMkLst>
        <pc:spChg chg="mod">
          <ac:chgData name="Luca Specht" userId="03b5395bde372c11" providerId="LiveId" clId="{BD7E4D9D-CCEF-4947-95E2-74398A874473}" dt="2022-09-05T19:03:53.684" v="216" actId="20577"/>
          <ac:spMkLst>
            <pc:docMk/>
            <pc:sldMk cId="3164086109" sldId="261"/>
            <ac:spMk id="5" creationId="{4A08BFF2-5DEB-4FE4-A3E3-C18FD3A38B4D}"/>
          </ac:spMkLst>
        </pc:spChg>
      </pc:sldChg>
      <pc:sldChg chg="modSp mod">
        <pc:chgData name="Luca Specht" userId="03b5395bde372c11" providerId="LiveId" clId="{BD7E4D9D-CCEF-4947-95E2-74398A874473}" dt="2022-09-05T19:04:10.169" v="221"/>
        <pc:sldMkLst>
          <pc:docMk/>
          <pc:sldMk cId="710272398" sldId="262"/>
        </pc:sldMkLst>
        <pc:spChg chg="mod">
          <ac:chgData name="Luca Specht" userId="03b5395bde372c11" providerId="LiveId" clId="{BD7E4D9D-CCEF-4947-95E2-74398A874473}" dt="2022-09-05T19:04:10.169" v="221"/>
          <ac:spMkLst>
            <pc:docMk/>
            <pc:sldMk cId="710272398" sldId="262"/>
            <ac:spMk id="5" creationId="{A97B8A05-642E-4E24-A223-06FE3FC4D039}"/>
          </ac:spMkLst>
        </pc:spChg>
      </pc:sldChg>
      <pc:sldChg chg="modSp mod">
        <pc:chgData name="Luca Specht" userId="03b5395bde372c11" providerId="LiveId" clId="{BD7E4D9D-CCEF-4947-95E2-74398A874473}" dt="2022-09-05T19:04:00.571" v="217"/>
        <pc:sldMkLst>
          <pc:docMk/>
          <pc:sldMk cId="1777112693" sldId="263"/>
        </pc:sldMkLst>
        <pc:spChg chg="mod">
          <ac:chgData name="Luca Specht" userId="03b5395bde372c11" providerId="LiveId" clId="{BD7E4D9D-CCEF-4947-95E2-74398A874473}" dt="2022-09-05T19:04:00.571" v="217"/>
          <ac:spMkLst>
            <pc:docMk/>
            <pc:sldMk cId="1777112693" sldId="263"/>
            <ac:spMk id="5" creationId="{74837140-56B7-432E-8671-4B63B23EE4CF}"/>
          </ac:spMkLst>
        </pc:spChg>
      </pc:sldChg>
      <pc:sldChg chg="modSp mod">
        <pc:chgData name="Luca Specht" userId="03b5395bde372c11" providerId="LiveId" clId="{BD7E4D9D-CCEF-4947-95E2-74398A874473}" dt="2022-09-05T19:04:03.122" v="218"/>
        <pc:sldMkLst>
          <pc:docMk/>
          <pc:sldMk cId="294303585" sldId="265"/>
        </pc:sldMkLst>
        <pc:spChg chg="mod">
          <ac:chgData name="Luca Specht" userId="03b5395bde372c11" providerId="LiveId" clId="{BD7E4D9D-CCEF-4947-95E2-74398A874473}" dt="2022-09-05T19:04:03.122" v="218"/>
          <ac:spMkLst>
            <pc:docMk/>
            <pc:sldMk cId="294303585" sldId="265"/>
            <ac:spMk id="5" creationId="{572B1E5F-FA5D-4B47-A43F-C570AFE8C6D3}"/>
          </ac:spMkLst>
        </pc:spChg>
      </pc:sldChg>
      <pc:sldChg chg="modSp mod">
        <pc:chgData name="Luca Specht" userId="03b5395bde372c11" providerId="LiveId" clId="{BD7E4D9D-CCEF-4947-95E2-74398A874473}" dt="2022-09-05T19:04:05.362" v="219"/>
        <pc:sldMkLst>
          <pc:docMk/>
          <pc:sldMk cId="3276333614" sldId="266"/>
        </pc:sldMkLst>
        <pc:spChg chg="mod">
          <ac:chgData name="Luca Specht" userId="03b5395bde372c11" providerId="LiveId" clId="{BD7E4D9D-CCEF-4947-95E2-74398A874473}" dt="2022-09-05T19:04:05.362" v="219"/>
          <ac:spMkLst>
            <pc:docMk/>
            <pc:sldMk cId="3276333614" sldId="266"/>
            <ac:spMk id="6" creationId="{E1A34012-BA3A-40CC-AE12-AC0B5A9078B6}"/>
          </ac:spMkLst>
        </pc:spChg>
      </pc:sldChg>
      <pc:sldChg chg="modSp mod">
        <pc:chgData name="Luca Specht" userId="03b5395bde372c11" providerId="LiveId" clId="{BD7E4D9D-CCEF-4947-95E2-74398A874473}" dt="2022-09-05T19:04:07.826" v="220"/>
        <pc:sldMkLst>
          <pc:docMk/>
          <pc:sldMk cId="2463831729" sldId="267"/>
        </pc:sldMkLst>
        <pc:spChg chg="mod">
          <ac:chgData name="Luca Specht" userId="03b5395bde372c11" providerId="LiveId" clId="{BD7E4D9D-CCEF-4947-95E2-74398A874473}" dt="2022-09-05T19:04:07.826" v="220"/>
          <ac:spMkLst>
            <pc:docMk/>
            <pc:sldMk cId="2463831729" sldId="267"/>
            <ac:spMk id="5" creationId="{08000522-08D1-4C97-AE24-545093D719FE}"/>
          </ac:spMkLst>
        </pc:spChg>
      </pc:sldChg>
      <pc:sldChg chg="addSp delSp modSp mod modAnim">
        <pc:chgData name="Luca Specht" userId="03b5395bde372c11" providerId="LiveId" clId="{BD7E4D9D-CCEF-4947-95E2-74398A874473}" dt="2022-09-05T19:06:05.275" v="276"/>
        <pc:sldMkLst>
          <pc:docMk/>
          <pc:sldMk cId="498662658" sldId="269"/>
        </pc:sldMkLst>
        <pc:spChg chg="mod">
          <ac:chgData name="Luca Specht" userId="03b5395bde372c11" providerId="LiveId" clId="{BD7E4D9D-CCEF-4947-95E2-74398A874473}" dt="2022-09-05T19:04:21.970" v="226"/>
          <ac:spMkLst>
            <pc:docMk/>
            <pc:sldMk cId="498662658" sldId="269"/>
            <ac:spMk id="4" creationId="{C8C2DD8E-573B-4A0D-9060-584489CA8F59}"/>
          </ac:spMkLst>
        </pc:spChg>
        <pc:spChg chg="add del mod">
          <ac:chgData name="Luca Specht" userId="03b5395bde372c11" providerId="LiveId" clId="{BD7E4D9D-CCEF-4947-95E2-74398A874473}" dt="2022-09-05T19:05:24.285" v="237" actId="11529"/>
          <ac:spMkLst>
            <pc:docMk/>
            <pc:sldMk cId="498662658" sldId="269"/>
            <ac:spMk id="6" creationId="{13FF8E00-3DBC-40DB-BF77-4CFF6FF28512}"/>
          </ac:spMkLst>
        </pc:spChg>
        <pc:spChg chg="add mod">
          <ac:chgData name="Luca Specht" userId="03b5395bde372c11" providerId="LiveId" clId="{BD7E4D9D-CCEF-4947-95E2-74398A874473}" dt="2022-09-05T19:06:01.434" v="274" actId="164"/>
          <ac:spMkLst>
            <pc:docMk/>
            <pc:sldMk cId="498662658" sldId="269"/>
            <ac:spMk id="10" creationId="{56A26944-C39A-4B39-B649-7FB74D3F009B}"/>
          </ac:spMkLst>
        </pc:spChg>
        <pc:grpChg chg="add mod">
          <ac:chgData name="Luca Specht" userId="03b5395bde372c11" providerId="LiveId" clId="{BD7E4D9D-CCEF-4947-95E2-74398A874473}" dt="2022-09-05T19:06:01.434" v="274" actId="164"/>
          <ac:grpSpMkLst>
            <pc:docMk/>
            <pc:sldMk cId="498662658" sldId="269"/>
            <ac:grpSpMk id="11" creationId="{A15D9809-0326-49BD-A83B-15AEABD72427}"/>
          </ac:grpSpMkLst>
        </pc:grpChg>
        <pc:cxnChg chg="add mod">
          <ac:chgData name="Luca Specht" userId="03b5395bde372c11" providerId="LiveId" clId="{BD7E4D9D-CCEF-4947-95E2-74398A874473}" dt="2022-09-05T19:06:01.434" v="274" actId="164"/>
          <ac:cxnSpMkLst>
            <pc:docMk/>
            <pc:sldMk cId="498662658" sldId="269"/>
            <ac:cxnSpMk id="8" creationId="{80FFACFE-5024-463D-869F-0D6AD1E8A461}"/>
          </ac:cxnSpMkLst>
        </pc:cxnChg>
      </pc:sldChg>
      <pc:sldChg chg="del">
        <pc:chgData name="Luca Specht" userId="03b5395bde372c11" providerId="LiveId" clId="{BD7E4D9D-CCEF-4947-95E2-74398A874473}" dt="2022-09-05T19:03:27.960" v="174" actId="47"/>
        <pc:sldMkLst>
          <pc:docMk/>
          <pc:sldMk cId="1284261725" sldId="275"/>
        </pc:sldMkLst>
      </pc:sldChg>
      <pc:sldChg chg="modSp mod">
        <pc:chgData name="Luca Specht" userId="03b5395bde372c11" providerId="LiveId" clId="{BD7E4D9D-CCEF-4947-95E2-74398A874473}" dt="2022-09-05T19:04:12.514" v="222"/>
        <pc:sldMkLst>
          <pc:docMk/>
          <pc:sldMk cId="4054142685" sldId="276"/>
        </pc:sldMkLst>
        <pc:spChg chg="mod">
          <ac:chgData name="Luca Specht" userId="03b5395bde372c11" providerId="LiveId" clId="{BD7E4D9D-CCEF-4947-95E2-74398A874473}" dt="2022-09-05T19:04:12.514" v="222"/>
          <ac:spMkLst>
            <pc:docMk/>
            <pc:sldMk cId="4054142685" sldId="276"/>
            <ac:spMk id="5" creationId="{A97B8A05-642E-4E24-A223-06FE3FC4D039}"/>
          </ac:spMkLst>
        </pc:spChg>
      </pc:sldChg>
      <pc:sldChg chg="modSp mod">
        <pc:chgData name="Luca Specht" userId="03b5395bde372c11" providerId="LiveId" clId="{BD7E4D9D-CCEF-4947-95E2-74398A874473}" dt="2022-09-05T19:04:14.386" v="223"/>
        <pc:sldMkLst>
          <pc:docMk/>
          <pc:sldMk cId="3391405302" sldId="278"/>
        </pc:sldMkLst>
        <pc:spChg chg="mod">
          <ac:chgData name="Luca Specht" userId="03b5395bde372c11" providerId="LiveId" clId="{BD7E4D9D-CCEF-4947-95E2-74398A874473}" dt="2022-09-05T19:04:14.386" v="223"/>
          <ac:spMkLst>
            <pc:docMk/>
            <pc:sldMk cId="3391405302" sldId="278"/>
            <ac:spMk id="5" creationId="{A97B8A05-642E-4E24-A223-06FE3FC4D039}"/>
          </ac:spMkLst>
        </pc:spChg>
      </pc:sldChg>
      <pc:sldChg chg="modSp mod modAnim">
        <pc:chgData name="Luca Specht" userId="03b5395bde372c11" providerId="LiveId" clId="{BD7E4D9D-CCEF-4947-95E2-74398A874473}" dt="2022-09-05T19:06:23.370" v="277"/>
        <pc:sldMkLst>
          <pc:docMk/>
          <pc:sldMk cId="2982706492" sldId="279"/>
        </pc:sldMkLst>
        <pc:spChg chg="mod">
          <ac:chgData name="Luca Specht" userId="03b5395bde372c11" providerId="LiveId" clId="{BD7E4D9D-CCEF-4947-95E2-74398A874473}" dt="2022-09-05T19:04:17.258" v="224"/>
          <ac:spMkLst>
            <pc:docMk/>
            <pc:sldMk cId="2982706492" sldId="279"/>
            <ac:spMk id="5" creationId="{A97B8A05-642E-4E24-A223-06FE3FC4D039}"/>
          </ac:spMkLst>
        </pc:spChg>
      </pc:sldChg>
      <pc:sldChg chg="modSp mod">
        <pc:chgData name="Luca Specht" userId="03b5395bde372c11" providerId="LiveId" clId="{BD7E4D9D-CCEF-4947-95E2-74398A874473}" dt="2022-09-05T19:04:24.385" v="227"/>
        <pc:sldMkLst>
          <pc:docMk/>
          <pc:sldMk cId="4103545890" sldId="280"/>
        </pc:sldMkLst>
        <pc:spChg chg="mod">
          <ac:chgData name="Luca Specht" userId="03b5395bde372c11" providerId="LiveId" clId="{BD7E4D9D-CCEF-4947-95E2-74398A874473}" dt="2022-09-05T19:04:24.385" v="227"/>
          <ac:spMkLst>
            <pc:docMk/>
            <pc:sldMk cId="4103545890" sldId="280"/>
            <ac:spMk id="4" creationId="{C8C2DD8E-573B-4A0D-9060-584489CA8F59}"/>
          </ac:spMkLst>
        </pc:spChg>
      </pc:sldChg>
      <pc:sldChg chg="modSp mod">
        <pc:chgData name="Luca Specht" userId="03b5395bde372c11" providerId="LiveId" clId="{BD7E4D9D-CCEF-4947-95E2-74398A874473}" dt="2022-09-05T19:04:27.297" v="228"/>
        <pc:sldMkLst>
          <pc:docMk/>
          <pc:sldMk cId="116812479" sldId="281"/>
        </pc:sldMkLst>
        <pc:spChg chg="mod">
          <ac:chgData name="Luca Specht" userId="03b5395bde372c11" providerId="LiveId" clId="{BD7E4D9D-CCEF-4947-95E2-74398A874473}" dt="2022-09-05T19:04:27.297" v="228"/>
          <ac:spMkLst>
            <pc:docMk/>
            <pc:sldMk cId="116812479" sldId="281"/>
            <ac:spMk id="5" creationId="{A97B8A05-642E-4E24-A223-06FE3FC4D039}"/>
          </ac:spMkLst>
        </pc:spChg>
      </pc:sldChg>
      <pc:sldChg chg="modSp mod">
        <pc:chgData name="Luca Specht" userId="03b5395bde372c11" providerId="LiveId" clId="{BD7E4D9D-CCEF-4947-95E2-74398A874473}" dt="2022-09-05T19:04:32.585" v="230"/>
        <pc:sldMkLst>
          <pc:docMk/>
          <pc:sldMk cId="2357353342" sldId="282"/>
        </pc:sldMkLst>
        <pc:spChg chg="mod">
          <ac:chgData name="Luca Specht" userId="03b5395bde372c11" providerId="LiveId" clId="{BD7E4D9D-CCEF-4947-95E2-74398A874473}" dt="2022-09-05T19:04:32.585" v="230"/>
          <ac:spMkLst>
            <pc:docMk/>
            <pc:sldMk cId="2357353342" sldId="282"/>
            <ac:spMk id="5" creationId="{A97B8A05-642E-4E24-A223-06FE3FC4D039}"/>
          </ac:spMkLst>
        </pc:spChg>
      </pc:sldChg>
      <pc:sldChg chg="modSp mod">
        <pc:chgData name="Luca Specht" userId="03b5395bde372c11" providerId="LiveId" clId="{BD7E4D9D-CCEF-4947-95E2-74398A874473}" dt="2022-09-05T19:04:34.986" v="231"/>
        <pc:sldMkLst>
          <pc:docMk/>
          <pc:sldMk cId="347313937" sldId="283"/>
        </pc:sldMkLst>
        <pc:spChg chg="mod">
          <ac:chgData name="Luca Specht" userId="03b5395bde372c11" providerId="LiveId" clId="{BD7E4D9D-CCEF-4947-95E2-74398A874473}" dt="2022-09-05T19:04:34.986" v="231"/>
          <ac:spMkLst>
            <pc:docMk/>
            <pc:sldMk cId="347313937" sldId="283"/>
            <ac:spMk id="5" creationId="{A97B8A05-642E-4E24-A223-06FE3FC4D039}"/>
          </ac:spMkLst>
        </pc:spChg>
      </pc:sldChg>
      <pc:sldChg chg="modSp mod">
        <pc:chgData name="Luca Specht" userId="03b5395bde372c11" providerId="LiveId" clId="{BD7E4D9D-CCEF-4947-95E2-74398A874473}" dt="2022-09-05T19:04:37.674" v="232"/>
        <pc:sldMkLst>
          <pc:docMk/>
          <pc:sldMk cId="466745937" sldId="284"/>
        </pc:sldMkLst>
        <pc:spChg chg="mod">
          <ac:chgData name="Luca Specht" userId="03b5395bde372c11" providerId="LiveId" clId="{BD7E4D9D-CCEF-4947-95E2-74398A874473}" dt="2022-09-05T19:04:37.674" v="232"/>
          <ac:spMkLst>
            <pc:docMk/>
            <pc:sldMk cId="466745937" sldId="284"/>
            <ac:spMk id="5" creationId="{A97B8A05-642E-4E24-A223-06FE3FC4D039}"/>
          </ac:spMkLst>
        </pc:spChg>
      </pc:sldChg>
      <pc:sldChg chg="modSp mod">
        <pc:chgData name="Luca Specht" userId="03b5395bde372c11" providerId="LiveId" clId="{BD7E4D9D-CCEF-4947-95E2-74398A874473}" dt="2022-09-05T19:04:40.009" v="233"/>
        <pc:sldMkLst>
          <pc:docMk/>
          <pc:sldMk cId="1982513386" sldId="287"/>
        </pc:sldMkLst>
        <pc:spChg chg="mod">
          <ac:chgData name="Luca Specht" userId="03b5395bde372c11" providerId="LiveId" clId="{BD7E4D9D-CCEF-4947-95E2-74398A874473}" dt="2022-09-05T19:04:40.009" v="233"/>
          <ac:spMkLst>
            <pc:docMk/>
            <pc:sldMk cId="1982513386" sldId="287"/>
            <ac:spMk id="5" creationId="{A97B8A05-642E-4E24-A223-06FE3FC4D039}"/>
          </ac:spMkLst>
        </pc:spChg>
      </pc:sldChg>
      <pc:sldChg chg="modSp mod">
        <pc:chgData name="Luca Specht" userId="03b5395bde372c11" providerId="LiveId" clId="{BD7E4D9D-CCEF-4947-95E2-74398A874473}" dt="2022-09-05T19:04:19.689" v="225"/>
        <pc:sldMkLst>
          <pc:docMk/>
          <pc:sldMk cId="521478140" sldId="288"/>
        </pc:sldMkLst>
        <pc:spChg chg="mod">
          <ac:chgData name="Luca Specht" userId="03b5395bde372c11" providerId="LiveId" clId="{BD7E4D9D-CCEF-4947-95E2-74398A874473}" dt="2022-09-05T19:04:19.689" v="225"/>
          <ac:spMkLst>
            <pc:docMk/>
            <pc:sldMk cId="521478140" sldId="288"/>
            <ac:spMk id="5" creationId="{08000522-08D1-4C97-AE24-545093D719FE}"/>
          </ac:spMkLst>
        </pc:spChg>
      </pc:sldChg>
      <pc:sldChg chg="modSp mod">
        <pc:chgData name="Luca Specht" userId="03b5395bde372c11" providerId="LiveId" clId="{BD7E4D9D-CCEF-4947-95E2-74398A874473}" dt="2022-09-05T19:04:30.146" v="229"/>
        <pc:sldMkLst>
          <pc:docMk/>
          <pc:sldMk cId="3236422080" sldId="289"/>
        </pc:sldMkLst>
        <pc:spChg chg="mod">
          <ac:chgData name="Luca Specht" userId="03b5395bde372c11" providerId="LiveId" clId="{BD7E4D9D-CCEF-4947-95E2-74398A874473}" dt="2022-09-05T19:04:30.146" v="229"/>
          <ac:spMkLst>
            <pc:docMk/>
            <pc:sldMk cId="3236422080" sldId="289"/>
            <ac:spMk id="5" creationId="{036F7908-D5DA-42EB-89B0-FEB01008B93B}"/>
          </ac:spMkLst>
        </pc:spChg>
      </pc:sldChg>
    </pc:docChg>
  </pc:docChgLst>
  <pc:docChgLst>
    <pc:chgData name="Luca Specht" userId="03b5395bde372c11" providerId="LiveId" clId="{7B718168-8A6D-413E-97B7-C080E1ABA626}"/>
    <pc:docChg chg="undo redo custSel addSld delSld modSld sldOrd">
      <pc:chgData name="Luca Specht" userId="03b5395bde372c11" providerId="LiveId" clId="{7B718168-8A6D-413E-97B7-C080E1ABA626}" dt="2022-09-20T07:17:23.626" v="3865" actId="20577"/>
      <pc:docMkLst>
        <pc:docMk/>
      </pc:docMkLst>
      <pc:sldChg chg="addSp delSp modSp mod">
        <pc:chgData name="Luca Specht" userId="03b5395bde372c11" providerId="LiveId" clId="{7B718168-8A6D-413E-97B7-C080E1ABA626}" dt="2022-09-11T08:53:23.600" v="2487" actId="14100"/>
        <pc:sldMkLst>
          <pc:docMk/>
          <pc:sldMk cId="3536168811" sldId="256"/>
        </pc:sldMkLst>
        <pc:spChg chg="mod">
          <ac:chgData name="Luca Specht" userId="03b5395bde372c11" providerId="LiveId" clId="{7B718168-8A6D-413E-97B7-C080E1ABA626}" dt="2022-08-21T14:03:43.065" v="517" actId="14100"/>
          <ac:spMkLst>
            <pc:docMk/>
            <pc:sldMk cId="3536168811" sldId="256"/>
            <ac:spMk id="3" creationId="{AC1FB292-90C1-439C-8480-EB4116CF2374}"/>
          </ac:spMkLst>
        </pc:spChg>
        <pc:spChg chg="mod">
          <ac:chgData name="Luca Specht" userId="03b5395bde372c11" providerId="LiveId" clId="{7B718168-8A6D-413E-97B7-C080E1ABA626}" dt="2022-09-11T08:53:23.600" v="2487" actId="14100"/>
          <ac:spMkLst>
            <pc:docMk/>
            <pc:sldMk cId="3536168811" sldId="256"/>
            <ac:spMk id="9" creationId="{C6B18E6F-BDD9-4B0B-9B9E-C25187E0E1F2}"/>
          </ac:spMkLst>
        </pc:spChg>
        <pc:spChg chg="del">
          <ac:chgData name="Luca Specht" userId="03b5395bde372c11" providerId="LiveId" clId="{7B718168-8A6D-413E-97B7-C080E1ABA626}" dt="2022-09-11T08:53:15.248" v="2486" actId="478"/>
          <ac:spMkLst>
            <pc:docMk/>
            <pc:sldMk cId="3536168811" sldId="256"/>
            <ac:spMk id="12" creationId="{DC0A7569-3548-4C52-9ECA-ECED83637A17}"/>
          </ac:spMkLst>
        </pc:spChg>
        <pc:graphicFrameChg chg="add del modGraphic">
          <ac:chgData name="Luca Specht" userId="03b5395bde372c11" providerId="LiveId" clId="{7B718168-8A6D-413E-97B7-C080E1ABA626}" dt="2022-08-17T08:50:22.874" v="1" actId="27309"/>
          <ac:graphicFrameMkLst>
            <pc:docMk/>
            <pc:sldMk cId="3536168811" sldId="256"/>
            <ac:graphicFrameMk id="4" creationId="{38EB6CF5-5B6D-46B0-AF4F-9FACF8FC3E38}"/>
          </ac:graphicFrameMkLst>
        </pc:graphicFrameChg>
        <pc:graphicFrameChg chg="add del modGraphic">
          <ac:chgData name="Luca Specht" userId="03b5395bde372c11" providerId="LiveId" clId="{7B718168-8A6D-413E-97B7-C080E1ABA626}" dt="2022-08-17T08:50:26.110" v="3" actId="27309"/>
          <ac:graphicFrameMkLst>
            <pc:docMk/>
            <pc:sldMk cId="3536168811" sldId="256"/>
            <ac:graphicFrameMk id="7" creationId="{34C8C29D-4065-432D-80A3-A219BEAAED4E}"/>
          </ac:graphicFrameMkLst>
        </pc:graphicFrameChg>
      </pc:sldChg>
      <pc:sldChg chg="del">
        <pc:chgData name="Luca Specht" userId="03b5395bde372c11" providerId="LiveId" clId="{7B718168-8A6D-413E-97B7-C080E1ABA626}" dt="2022-08-21T14:03:47.161" v="518" actId="47"/>
        <pc:sldMkLst>
          <pc:docMk/>
          <pc:sldMk cId="2282538704" sldId="257"/>
        </pc:sldMkLst>
      </pc:sldChg>
      <pc:sldChg chg="addSp delSp modSp del mod">
        <pc:chgData name="Luca Specht" userId="03b5395bde372c11" providerId="LiveId" clId="{7B718168-8A6D-413E-97B7-C080E1ABA626}" dt="2022-08-21T14:03:47.853" v="519" actId="47"/>
        <pc:sldMkLst>
          <pc:docMk/>
          <pc:sldMk cId="3782702085" sldId="258"/>
        </pc:sldMkLst>
        <pc:spChg chg="mod ord">
          <ac:chgData name="Luca Specht" userId="03b5395bde372c11" providerId="LiveId" clId="{7B718168-8A6D-413E-97B7-C080E1ABA626}" dt="2022-08-21T14:03:34.626" v="512" actId="166"/>
          <ac:spMkLst>
            <pc:docMk/>
            <pc:sldMk cId="3782702085" sldId="258"/>
            <ac:spMk id="2" creationId="{3FDF9179-5F46-4028-8AD3-4988AB9A6C56}"/>
          </ac:spMkLst>
        </pc:spChg>
        <pc:picChg chg="add del mod">
          <ac:chgData name="Luca Specht" userId="03b5395bde372c11" providerId="LiveId" clId="{7B718168-8A6D-413E-97B7-C080E1ABA626}" dt="2022-08-21T14:03:35.535" v="514"/>
          <ac:picMkLst>
            <pc:docMk/>
            <pc:sldMk cId="3782702085" sldId="258"/>
            <ac:picMk id="7" creationId="{96A21249-01DB-4C3E-B5AA-E0CEABBB5EBD}"/>
          </ac:picMkLst>
        </pc:picChg>
      </pc:sldChg>
      <pc:sldChg chg="del">
        <pc:chgData name="Luca Specht" userId="03b5395bde372c11" providerId="LiveId" clId="{7B718168-8A6D-413E-97B7-C080E1ABA626}" dt="2022-08-21T14:03:48.532" v="520" actId="47"/>
        <pc:sldMkLst>
          <pc:docMk/>
          <pc:sldMk cId="3223094184" sldId="259"/>
        </pc:sldMkLst>
      </pc:sldChg>
      <pc:sldChg chg="addSp delSp modSp mod modAnim">
        <pc:chgData name="Luca Specht" userId="03b5395bde372c11" providerId="LiveId" clId="{7B718168-8A6D-413E-97B7-C080E1ABA626}" dt="2022-09-19T07:37:07.707" v="2634" actId="20577"/>
        <pc:sldMkLst>
          <pc:docMk/>
          <pc:sldMk cId="710272398" sldId="262"/>
        </pc:sldMkLst>
        <pc:spChg chg="add del mod">
          <ac:chgData name="Luca Specht" userId="03b5395bde372c11" providerId="LiveId" clId="{7B718168-8A6D-413E-97B7-C080E1ABA626}" dt="2022-08-30T10:02:19.736" v="1576" actId="478"/>
          <ac:spMkLst>
            <pc:docMk/>
            <pc:sldMk cId="710272398" sldId="262"/>
            <ac:spMk id="7" creationId="{7F2647F4-42B6-4E78-A277-5B4C1C4DA5DF}"/>
          </ac:spMkLst>
        </pc:spChg>
        <pc:spChg chg="mod">
          <ac:chgData name="Luca Specht" userId="03b5395bde372c11" providerId="LiveId" clId="{7B718168-8A6D-413E-97B7-C080E1ABA626}" dt="2022-08-31T09:07:37.088" v="1751" actId="20577"/>
          <ac:spMkLst>
            <pc:docMk/>
            <pc:sldMk cId="710272398" sldId="262"/>
            <ac:spMk id="11" creationId="{7609BA2F-010E-4718-8CB3-C6409A50B610}"/>
          </ac:spMkLst>
        </pc:spChg>
        <pc:spChg chg="mod">
          <ac:chgData name="Luca Specht" userId="03b5395bde372c11" providerId="LiveId" clId="{7B718168-8A6D-413E-97B7-C080E1ABA626}" dt="2022-09-19T07:37:07.707" v="2634" actId="20577"/>
          <ac:spMkLst>
            <pc:docMk/>
            <pc:sldMk cId="710272398" sldId="262"/>
            <ac:spMk id="12" creationId="{48E57D25-D87B-4914-B25A-B0F051533438}"/>
          </ac:spMkLst>
        </pc:spChg>
        <pc:picChg chg="del">
          <ac:chgData name="Luca Specht" userId="03b5395bde372c11" providerId="LiveId" clId="{7B718168-8A6D-413E-97B7-C080E1ABA626}" dt="2022-08-30T10:02:13.046" v="1575" actId="478"/>
          <ac:picMkLst>
            <pc:docMk/>
            <pc:sldMk cId="710272398" sldId="262"/>
            <ac:picMk id="9" creationId="{B0CE2605-4787-4D37-85D2-673DF8720471}"/>
          </ac:picMkLst>
        </pc:picChg>
        <pc:picChg chg="mod">
          <ac:chgData name="Luca Specht" userId="03b5395bde372c11" providerId="LiveId" clId="{7B718168-8A6D-413E-97B7-C080E1ABA626}" dt="2022-08-31T09:04:12.681" v="1703" actId="1076"/>
          <ac:picMkLst>
            <pc:docMk/>
            <pc:sldMk cId="710272398" sldId="262"/>
            <ac:picMk id="10" creationId="{DE6E6721-2920-46C7-BE85-DC36006BB139}"/>
          </ac:picMkLst>
        </pc:picChg>
        <pc:picChg chg="add del mod">
          <ac:chgData name="Luca Specht" userId="03b5395bde372c11" providerId="LiveId" clId="{7B718168-8A6D-413E-97B7-C080E1ABA626}" dt="2022-08-31T09:04:32.861" v="1706" actId="478"/>
          <ac:picMkLst>
            <pc:docMk/>
            <pc:sldMk cId="710272398" sldId="262"/>
            <ac:picMk id="1026" creationId="{6A6B833E-F027-4ADE-A277-E2B7C57F18DD}"/>
          </ac:picMkLst>
        </pc:picChg>
        <pc:picChg chg="add del">
          <ac:chgData name="Luca Specht" userId="03b5395bde372c11" providerId="LiveId" clId="{7B718168-8A6D-413E-97B7-C080E1ABA626}" dt="2022-08-31T09:04:32.861" v="1706" actId="478"/>
          <ac:picMkLst>
            <pc:docMk/>
            <pc:sldMk cId="710272398" sldId="262"/>
            <ac:picMk id="1028" creationId="{6C466768-AAF7-4183-AE66-7799A2A01BBF}"/>
          </ac:picMkLst>
        </pc:picChg>
        <pc:picChg chg="add mod">
          <ac:chgData name="Luca Specht" userId="03b5395bde372c11" providerId="LiveId" clId="{7B718168-8A6D-413E-97B7-C080E1ABA626}" dt="2022-08-31T09:15:14.266" v="2062" actId="1076"/>
          <ac:picMkLst>
            <pc:docMk/>
            <pc:sldMk cId="710272398" sldId="262"/>
            <ac:picMk id="1030" creationId="{F4B6B9CF-39A1-4556-947D-C2B016342236}"/>
          </ac:picMkLst>
        </pc:picChg>
      </pc:sldChg>
      <pc:sldChg chg="addSp delSp modSp mod modAnim">
        <pc:chgData name="Luca Specht" userId="03b5395bde372c11" providerId="LiveId" clId="{7B718168-8A6D-413E-97B7-C080E1ABA626}" dt="2022-09-19T20:31:29.564" v="3851" actId="20577"/>
        <pc:sldMkLst>
          <pc:docMk/>
          <pc:sldMk cId="1777112693" sldId="263"/>
        </pc:sldMkLst>
        <pc:spChg chg="mod">
          <ac:chgData name="Luca Specht" userId="03b5395bde372c11" providerId="LiveId" clId="{7B718168-8A6D-413E-97B7-C080E1ABA626}" dt="2022-09-19T20:31:29.564" v="3851" actId="20577"/>
          <ac:spMkLst>
            <pc:docMk/>
            <pc:sldMk cId="1777112693" sldId="263"/>
            <ac:spMk id="3" creationId="{56BD7DC3-17C3-4B09-9D8E-F143A82B205E}"/>
          </ac:spMkLst>
        </pc:spChg>
        <pc:spChg chg="add mod">
          <ac:chgData name="Luca Specht" userId="03b5395bde372c11" providerId="LiveId" clId="{7B718168-8A6D-413E-97B7-C080E1ABA626}" dt="2022-08-30T09:46:41.745" v="1373" actId="571"/>
          <ac:spMkLst>
            <pc:docMk/>
            <pc:sldMk cId="1777112693" sldId="263"/>
            <ac:spMk id="10" creationId="{3F9D8E48-0442-4257-8D78-C91FE2966E47}"/>
          </ac:spMkLst>
        </pc:spChg>
        <pc:spChg chg="add mod">
          <ac:chgData name="Luca Specht" userId="03b5395bde372c11" providerId="LiveId" clId="{7B718168-8A6D-413E-97B7-C080E1ABA626}" dt="2022-08-30T09:46:41.577" v="1372" actId="571"/>
          <ac:spMkLst>
            <pc:docMk/>
            <pc:sldMk cId="1777112693" sldId="263"/>
            <ac:spMk id="12" creationId="{51E0ED04-B67A-4E0C-B7E0-D462C9628DF8}"/>
          </ac:spMkLst>
        </pc:spChg>
        <pc:spChg chg="add mod">
          <ac:chgData name="Luca Specht" userId="03b5395bde372c11" providerId="LiveId" clId="{7B718168-8A6D-413E-97B7-C080E1ABA626}" dt="2022-08-30T09:46:41.420" v="1371" actId="571"/>
          <ac:spMkLst>
            <pc:docMk/>
            <pc:sldMk cId="1777112693" sldId="263"/>
            <ac:spMk id="14" creationId="{D7913D29-0D55-48B9-8E7E-55AF254462ED}"/>
          </ac:spMkLst>
        </pc:spChg>
        <pc:spChg chg="add mod">
          <ac:chgData name="Luca Specht" userId="03b5395bde372c11" providerId="LiveId" clId="{7B718168-8A6D-413E-97B7-C080E1ABA626}" dt="2022-08-30T09:46:41.195" v="1370" actId="571"/>
          <ac:spMkLst>
            <pc:docMk/>
            <pc:sldMk cId="1777112693" sldId="263"/>
            <ac:spMk id="16" creationId="{99FF0771-0C6A-4E0E-87F1-4D0F3A3909D5}"/>
          </ac:spMkLst>
        </pc:spChg>
        <pc:spChg chg="add mod">
          <ac:chgData name="Luca Specht" userId="03b5395bde372c11" providerId="LiveId" clId="{7B718168-8A6D-413E-97B7-C080E1ABA626}" dt="2022-08-30T09:46:51.962" v="1375" actId="571"/>
          <ac:spMkLst>
            <pc:docMk/>
            <pc:sldMk cId="1777112693" sldId="263"/>
            <ac:spMk id="18" creationId="{1520D1A6-9097-45B8-888C-E37C416D3C41}"/>
          </ac:spMkLst>
        </pc:spChg>
        <pc:spChg chg="add del mod">
          <ac:chgData name="Luca Specht" userId="03b5395bde372c11" providerId="LiveId" clId="{7B718168-8A6D-413E-97B7-C080E1ABA626}" dt="2022-08-30T09:47:42.647" v="1393" actId="767"/>
          <ac:spMkLst>
            <pc:docMk/>
            <pc:sldMk cId="1777112693" sldId="263"/>
            <ac:spMk id="20" creationId="{F6BFCD83-EB87-421A-9E28-635DFD282FA7}"/>
          </ac:spMkLst>
        </pc:spChg>
        <pc:picChg chg="mod modCrop">
          <ac:chgData name="Luca Specht" userId="03b5395bde372c11" providerId="LiveId" clId="{7B718168-8A6D-413E-97B7-C080E1ABA626}" dt="2022-08-30T09:36:57.819" v="1322" actId="1076"/>
          <ac:picMkLst>
            <pc:docMk/>
            <pc:sldMk cId="1777112693" sldId="263"/>
            <ac:picMk id="7" creationId="{0063CC8D-508F-40C8-8B15-BD52292B6174}"/>
          </ac:picMkLst>
        </pc:picChg>
        <pc:picChg chg="add mod modCrop">
          <ac:chgData name="Luca Specht" userId="03b5395bde372c11" providerId="LiveId" clId="{7B718168-8A6D-413E-97B7-C080E1ABA626}" dt="2022-08-30T09:46:57.038" v="1377" actId="1076"/>
          <ac:picMkLst>
            <pc:docMk/>
            <pc:sldMk cId="1777112693" sldId="263"/>
            <ac:picMk id="8" creationId="{DE772257-2A24-42DA-8888-56D44CAA4D74}"/>
          </ac:picMkLst>
        </pc:picChg>
        <pc:picChg chg="add mod modCrop">
          <ac:chgData name="Luca Specht" userId="03b5395bde372c11" providerId="LiveId" clId="{7B718168-8A6D-413E-97B7-C080E1ABA626}" dt="2022-08-30T09:37:16.894" v="1331" actId="1076"/>
          <ac:picMkLst>
            <pc:docMk/>
            <pc:sldMk cId="1777112693" sldId="263"/>
            <ac:picMk id="9" creationId="{103C0900-C1BD-496C-BBCA-9104C9157CFB}"/>
          </ac:picMkLst>
        </pc:picChg>
        <pc:picChg chg="add mod modCrop">
          <ac:chgData name="Luca Specht" userId="03b5395bde372c11" providerId="LiveId" clId="{7B718168-8A6D-413E-97B7-C080E1ABA626}" dt="2022-09-19T10:27:49.796" v="3306" actId="1076"/>
          <ac:picMkLst>
            <pc:docMk/>
            <pc:sldMk cId="1777112693" sldId="263"/>
            <ac:picMk id="11" creationId="{3FBE59D4-EED9-4CE1-8300-D8D51008AD81}"/>
          </ac:picMkLst>
        </pc:picChg>
        <pc:picChg chg="add mod">
          <ac:chgData name="Luca Specht" userId="03b5395bde372c11" providerId="LiveId" clId="{7B718168-8A6D-413E-97B7-C080E1ABA626}" dt="2022-08-30T09:46:41.745" v="1373" actId="571"/>
          <ac:picMkLst>
            <pc:docMk/>
            <pc:sldMk cId="1777112693" sldId="263"/>
            <ac:picMk id="11" creationId="{F3530B67-34D0-48F6-A8C1-96FC3C3C1586}"/>
          </ac:picMkLst>
        </pc:picChg>
        <pc:picChg chg="add mod">
          <ac:chgData name="Luca Specht" userId="03b5395bde372c11" providerId="LiveId" clId="{7B718168-8A6D-413E-97B7-C080E1ABA626}" dt="2022-08-30T09:46:41.577" v="1372" actId="571"/>
          <ac:picMkLst>
            <pc:docMk/>
            <pc:sldMk cId="1777112693" sldId="263"/>
            <ac:picMk id="13" creationId="{7BF78089-4040-4D41-844B-66F9CF1F0143}"/>
          </ac:picMkLst>
        </pc:picChg>
        <pc:picChg chg="add mod">
          <ac:chgData name="Luca Specht" userId="03b5395bde372c11" providerId="LiveId" clId="{7B718168-8A6D-413E-97B7-C080E1ABA626}" dt="2022-08-30T09:46:41.420" v="1371" actId="571"/>
          <ac:picMkLst>
            <pc:docMk/>
            <pc:sldMk cId="1777112693" sldId="263"/>
            <ac:picMk id="15" creationId="{01B32759-99C5-48A0-A2D1-B557456044C3}"/>
          </ac:picMkLst>
        </pc:picChg>
        <pc:picChg chg="add mod">
          <ac:chgData name="Luca Specht" userId="03b5395bde372c11" providerId="LiveId" clId="{7B718168-8A6D-413E-97B7-C080E1ABA626}" dt="2022-08-30T09:46:41.195" v="1370" actId="571"/>
          <ac:picMkLst>
            <pc:docMk/>
            <pc:sldMk cId="1777112693" sldId="263"/>
            <ac:picMk id="17" creationId="{8B2300F2-D7FE-47D6-85D5-5506028A409B}"/>
          </ac:picMkLst>
        </pc:picChg>
        <pc:picChg chg="add mod">
          <ac:chgData name="Luca Specht" userId="03b5395bde372c11" providerId="LiveId" clId="{7B718168-8A6D-413E-97B7-C080E1ABA626}" dt="2022-08-30T09:46:51.962" v="1375" actId="571"/>
          <ac:picMkLst>
            <pc:docMk/>
            <pc:sldMk cId="1777112693" sldId="263"/>
            <ac:picMk id="19" creationId="{D7BABFA5-DB00-497E-B854-D30DE4E60999}"/>
          </ac:picMkLst>
        </pc:picChg>
        <pc:picChg chg="add del mod">
          <ac:chgData name="Luca Specht" userId="03b5395bde372c11" providerId="LiveId" clId="{7B718168-8A6D-413E-97B7-C080E1ABA626}" dt="2022-09-19T10:18:25.895" v="3284"/>
          <ac:picMkLst>
            <pc:docMk/>
            <pc:sldMk cId="1777112693" sldId="263"/>
            <ac:picMk id="1026" creationId="{4426A3B9-B9FD-4DE2-AE10-9855DF2F4BB5}"/>
          </ac:picMkLst>
        </pc:picChg>
        <pc:picChg chg="add mod">
          <ac:chgData name="Luca Specht" userId="03b5395bde372c11" providerId="LiveId" clId="{7B718168-8A6D-413E-97B7-C080E1ABA626}" dt="2022-09-19T10:27:52.300" v="3308" actId="14100"/>
          <ac:picMkLst>
            <pc:docMk/>
            <pc:sldMk cId="1777112693" sldId="263"/>
            <ac:picMk id="1028" creationId="{AE93F7F9-09D2-47A7-BBD6-C201890B2B97}"/>
          </ac:picMkLst>
        </pc:picChg>
      </pc:sldChg>
      <pc:sldChg chg="addSp delSp modSp mod addAnim delAnim modAnim">
        <pc:chgData name="Luca Specht" userId="03b5395bde372c11" providerId="LiveId" clId="{7B718168-8A6D-413E-97B7-C080E1ABA626}" dt="2022-09-20T07:17:23.626" v="3865" actId="20577"/>
        <pc:sldMkLst>
          <pc:docMk/>
          <pc:sldMk cId="294303585" sldId="265"/>
        </pc:sldMkLst>
        <pc:spChg chg="mod">
          <ac:chgData name="Luca Specht" userId="03b5395bde372c11" providerId="LiveId" clId="{7B718168-8A6D-413E-97B7-C080E1ABA626}" dt="2022-08-30T09:52:50.955" v="1434" actId="1076"/>
          <ac:spMkLst>
            <pc:docMk/>
            <pc:sldMk cId="294303585" sldId="265"/>
            <ac:spMk id="9" creationId="{DF3C2DA2-BBBF-49E6-BFCB-29048F7BDA92}"/>
          </ac:spMkLst>
        </pc:spChg>
        <pc:spChg chg="mod">
          <ac:chgData name="Luca Specht" userId="03b5395bde372c11" providerId="LiveId" clId="{7B718168-8A6D-413E-97B7-C080E1ABA626}" dt="2022-08-30T09:52:14.091" v="1423" actId="164"/>
          <ac:spMkLst>
            <pc:docMk/>
            <pc:sldMk cId="294303585" sldId="265"/>
            <ac:spMk id="13" creationId="{EDEC1CB9-AB96-45BC-AABC-C2EC12DB4DF1}"/>
          </ac:spMkLst>
        </pc:spChg>
        <pc:spChg chg="mod">
          <ac:chgData name="Luca Specht" userId="03b5395bde372c11" providerId="LiveId" clId="{7B718168-8A6D-413E-97B7-C080E1ABA626}" dt="2022-08-30T09:53:08.673" v="1441" actId="1076"/>
          <ac:spMkLst>
            <pc:docMk/>
            <pc:sldMk cId="294303585" sldId="265"/>
            <ac:spMk id="14" creationId="{1057F88C-72E8-4405-8D94-FA6478B225EE}"/>
          </ac:spMkLst>
        </pc:spChg>
        <pc:spChg chg="mod">
          <ac:chgData name="Luca Specht" userId="03b5395bde372c11" providerId="LiveId" clId="{7B718168-8A6D-413E-97B7-C080E1ABA626}" dt="2022-09-19T18:57:55.295" v="3825" actId="164"/>
          <ac:spMkLst>
            <pc:docMk/>
            <pc:sldMk cId="294303585" sldId="265"/>
            <ac:spMk id="16" creationId="{5F07115F-7376-4356-954D-9B4EDE4DD319}"/>
          </ac:spMkLst>
        </pc:spChg>
        <pc:spChg chg="mod">
          <ac:chgData name="Luca Specht" userId="03b5395bde372c11" providerId="LiveId" clId="{7B718168-8A6D-413E-97B7-C080E1ABA626}" dt="2022-09-19T18:57:55.295" v="3825" actId="164"/>
          <ac:spMkLst>
            <pc:docMk/>
            <pc:sldMk cId="294303585" sldId="265"/>
            <ac:spMk id="17" creationId="{3CD8632F-3208-4C7C-A465-76B33AE64C24}"/>
          </ac:spMkLst>
        </pc:spChg>
        <pc:spChg chg="mod">
          <ac:chgData name="Luca Specht" userId="03b5395bde372c11" providerId="LiveId" clId="{7B718168-8A6D-413E-97B7-C080E1ABA626}" dt="2022-08-30T09:52:16.509" v="1424" actId="164"/>
          <ac:spMkLst>
            <pc:docMk/>
            <pc:sldMk cId="294303585" sldId="265"/>
            <ac:spMk id="21" creationId="{CFB0A47D-1DD1-44F3-8CCE-4E501EE719A6}"/>
          </ac:spMkLst>
        </pc:spChg>
        <pc:spChg chg="del mod">
          <ac:chgData name="Luca Specht" userId="03b5395bde372c11" providerId="LiveId" clId="{7B718168-8A6D-413E-97B7-C080E1ABA626}" dt="2022-09-19T18:56:35.531" v="3808" actId="478"/>
          <ac:spMkLst>
            <pc:docMk/>
            <pc:sldMk cId="294303585" sldId="265"/>
            <ac:spMk id="23" creationId="{97D35427-EEB6-4A7B-82C1-C7533A24EDA4}"/>
          </ac:spMkLst>
        </pc:spChg>
        <pc:spChg chg="del">
          <ac:chgData name="Luca Specht" userId="03b5395bde372c11" providerId="LiveId" clId="{7B718168-8A6D-413E-97B7-C080E1ABA626}" dt="2022-09-19T18:56:38.826" v="3811" actId="478"/>
          <ac:spMkLst>
            <pc:docMk/>
            <pc:sldMk cId="294303585" sldId="265"/>
            <ac:spMk id="24" creationId="{EDAE7EA8-73AC-4B3F-B46D-34FBED7181D5}"/>
          </ac:spMkLst>
        </pc:spChg>
        <pc:spChg chg="del topLvl">
          <ac:chgData name="Luca Specht" userId="03b5395bde372c11" providerId="LiveId" clId="{7B718168-8A6D-413E-97B7-C080E1ABA626}" dt="2022-09-19T18:56:41.184" v="3813" actId="478"/>
          <ac:spMkLst>
            <pc:docMk/>
            <pc:sldMk cId="294303585" sldId="265"/>
            <ac:spMk id="25" creationId="{F3DC5BDE-F824-4DD6-82F0-B22E552D4DE8}"/>
          </ac:spMkLst>
        </pc:spChg>
        <pc:spChg chg="del">
          <ac:chgData name="Luca Specht" userId="03b5395bde372c11" providerId="LiveId" clId="{7B718168-8A6D-413E-97B7-C080E1ABA626}" dt="2022-09-19T18:56:40.179" v="3812" actId="478"/>
          <ac:spMkLst>
            <pc:docMk/>
            <pc:sldMk cId="294303585" sldId="265"/>
            <ac:spMk id="26" creationId="{A3C18A9F-7909-4159-9544-DB9EF59A3893}"/>
          </ac:spMkLst>
        </pc:spChg>
        <pc:spChg chg="add mod">
          <ac:chgData name="Luca Specht" userId="03b5395bde372c11" providerId="LiveId" clId="{7B718168-8A6D-413E-97B7-C080E1ABA626}" dt="2022-09-20T07:17:23.626" v="3865" actId="20577"/>
          <ac:spMkLst>
            <pc:docMk/>
            <pc:sldMk cId="294303585" sldId="265"/>
            <ac:spMk id="28" creationId="{5B1B59A1-8983-4AD3-A415-993F2CA901AA}"/>
          </ac:spMkLst>
        </pc:spChg>
        <pc:grpChg chg="add mod">
          <ac:chgData name="Luca Specht" userId="03b5395bde372c11" providerId="LiveId" clId="{7B718168-8A6D-413E-97B7-C080E1ABA626}" dt="2022-09-19T18:47:20.901" v="3679" actId="1076"/>
          <ac:grpSpMkLst>
            <pc:docMk/>
            <pc:sldMk cId="294303585" sldId="265"/>
            <ac:grpSpMk id="3" creationId="{566721C6-9F08-484A-B94A-E3152F443B95}"/>
          </ac:grpSpMkLst>
        </pc:grpChg>
        <pc:grpChg chg="mod">
          <ac:chgData name="Luca Specht" userId="03b5395bde372c11" providerId="LiveId" clId="{7B718168-8A6D-413E-97B7-C080E1ABA626}" dt="2022-08-30T09:51:56.629" v="1419" actId="164"/>
          <ac:grpSpMkLst>
            <pc:docMk/>
            <pc:sldMk cId="294303585" sldId="265"/>
            <ac:grpSpMk id="7" creationId="{CF75ED22-578B-4E98-A4BF-8E688B8BA37F}"/>
          </ac:grpSpMkLst>
        </pc:grpChg>
        <pc:grpChg chg="add mod">
          <ac:chgData name="Luca Specht" userId="03b5395bde372c11" providerId="LiveId" clId="{7B718168-8A6D-413E-97B7-C080E1ABA626}" dt="2022-08-30T09:56:55.152" v="1526" actId="1076"/>
          <ac:grpSpMkLst>
            <pc:docMk/>
            <pc:sldMk cId="294303585" sldId="265"/>
            <ac:grpSpMk id="10" creationId="{91A03ACC-EFD2-45EF-8366-B34A6885AA86}"/>
          </ac:grpSpMkLst>
        </pc:grpChg>
        <pc:grpChg chg="add del mod">
          <ac:chgData name="Luca Specht" userId="03b5395bde372c11" providerId="LiveId" clId="{7B718168-8A6D-413E-97B7-C080E1ABA626}" dt="2022-09-19T18:56:41.184" v="3813" actId="478"/>
          <ac:grpSpMkLst>
            <pc:docMk/>
            <pc:sldMk cId="294303585" sldId="265"/>
            <ac:grpSpMk id="11" creationId="{8B85A4B0-F504-4D50-BA56-4AE6E0ADB723}"/>
          </ac:grpSpMkLst>
        </pc:grpChg>
        <pc:grpChg chg="mod">
          <ac:chgData name="Luca Specht" userId="03b5395bde372c11" providerId="LiveId" clId="{7B718168-8A6D-413E-97B7-C080E1ABA626}" dt="2022-08-30T09:52:16.509" v="1424" actId="164"/>
          <ac:grpSpMkLst>
            <pc:docMk/>
            <pc:sldMk cId="294303585" sldId="265"/>
            <ac:grpSpMk id="12" creationId="{E16481D7-56B3-420F-AC7C-A846634820B8}"/>
          </ac:grpSpMkLst>
        </pc:grpChg>
        <pc:grpChg chg="mod topLvl">
          <ac:chgData name="Luca Specht" userId="03b5395bde372c11" providerId="LiveId" clId="{7B718168-8A6D-413E-97B7-C080E1ABA626}" dt="2022-09-19T18:57:56.254" v="3826" actId="164"/>
          <ac:grpSpMkLst>
            <pc:docMk/>
            <pc:sldMk cId="294303585" sldId="265"/>
            <ac:grpSpMk id="15" creationId="{D7950484-B912-44CB-A875-5F495D6C794E}"/>
          </ac:grpSpMkLst>
        </pc:grpChg>
        <pc:grpChg chg="add mod">
          <ac:chgData name="Luca Specht" userId="03b5395bde372c11" providerId="LiveId" clId="{7B718168-8A6D-413E-97B7-C080E1ABA626}" dt="2022-08-30T09:56:25.612" v="1514" actId="1076"/>
          <ac:grpSpMkLst>
            <pc:docMk/>
            <pc:sldMk cId="294303585" sldId="265"/>
            <ac:grpSpMk id="19" creationId="{BBDED7A1-A68C-45D6-8CE7-4AE825C4D9D7}"/>
          </ac:grpSpMkLst>
        </pc:grpChg>
        <pc:grpChg chg="del mod">
          <ac:chgData name="Luca Specht" userId="03b5395bde372c11" providerId="LiveId" clId="{7B718168-8A6D-413E-97B7-C080E1ABA626}" dt="2022-09-19T18:56:40.179" v="3812" actId="478"/>
          <ac:grpSpMkLst>
            <pc:docMk/>
            <pc:sldMk cId="294303585" sldId="265"/>
            <ac:grpSpMk id="22" creationId="{6B0674B8-CE31-46BF-8A30-AF075474D6F1}"/>
          </ac:grpSpMkLst>
        </pc:grpChg>
        <pc:grpChg chg="add mod">
          <ac:chgData name="Luca Specht" userId="03b5395bde372c11" providerId="LiveId" clId="{7B718168-8A6D-413E-97B7-C080E1ABA626}" dt="2022-09-19T18:57:56.254" v="3826" actId="164"/>
          <ac:grpSpMkLst>
            <pc:docMk/>
            <pc:sldMk cId="294303585" sldId="265"/>
            <ac:grpSpMk id="27" creationId="{D2EAAF00-E683-466B-AACA-E69CF3D31AE7}"/>
          </ac:grpSpMkLst>
        </pc:grpChg>
        <pc:picChg chg="mod">
          <ac:chgData name="Luca Specht" userId="03b5395bde372c11" providerId="LiveId" clId="{7B718168-8A6D-413E-97B7-C080E1ABA626}" dt="2022-08-30T09:51:56.629" v="1419" actId="164"/>
          <ac:picMkLst>
            <pc:docMk/>
            <pc:sldMk cId="294303585" sldId="265"/>
            <ac:picMk id="18" creationId="{7098C064-022E-42DC-B875-ED99A69339E8}"/>
          </ac:picMkLst>
        </pc:picChg>
        <pc:picChg chg="mod">
          <ac:chgData name="Luca Specht" userId="03b5395bde372c11" providerId="LiveId" clId="{7B718168-8A6D-413E-97B7-C080E1ABA626}" dt="2022-08-30T09:52:16.509" v="1424" actId="164"/>
          <ac:picMkLst>
            <pc:docMk/>
            <pc:sldMk cId="294303585" sldId="265"/>
            <ac:picMk id="20" creationId="{7C3AAE8A-E592-4BC7-8D61-580FDDA43762}"/>
          </ac:picMkLst>
        </pc:picChg>
        <pc:picChg chg="add mod">
          <ac:chgData name="Luca Specht" userId="03b5395bde372c11" providerId="LiveId" clId="{7B718168-8A6D-413E-97B7-C080E1ABA626}" dt="2022-08-30T09:56:25.612" v="1514" actId="1076"/>
          <ac:picMkLst>
            <pc:docMk/>
            <pc:sldMk cId="294303585" sldId="265"/>
            <ac:picMk id="1026" creationId="{DAB16E00-4476-473B-86F2-370E0930B713}"/>
          </ac:picMkLst>
        </pc:picChg>
        <pc:picChg chg="add del">
          <ac:chgData name="Luca Specht" userId="03b5395bde372c11" providerId="LiveId" clId="{7B718168-8A6D-413E-97B7-C080E1ABA626}" dt="2022-08-30T09:55:10.089" v="1451" actId="478"/>
          <ac:picMkLst>
            <pc:docMk/>
            <pc:sldMk cId="294303585" sldId="265"/>
            <ac:picMk id="1028" creationId="{AB311B79-C6AC-4DA0-A4FD-68B81A75DB63}"/>
          </ac:picMkLst>
        </pc:picChg>
        <pc:picChg chg="add mod">
          <ac:chgData name="Luca Specht" userId="03b5395bde372c11" providerId="LiveId" clId="{7B718168-8A6D-413E-97B7-C080E1ABA626}" dt="2022-09-19T18:57:56.254" v="3826" actId="164"/>
          <ac:picMkLst>
            <pc:docMk/>
            <pc:sldMk cId="294303585" sldId="265"/>
            <ac:picMk id="2050" creationId="{41B913FD-6AE1-41E4-B7DB-64297DD6B522}"/>
          </ac:picMkLst>
        </pc:picChg>
      </pc:sldChg>
      <pc:sldChg chg="addSp delSp modSp mod modAnim">
        <pc:chgData name="Luca Specht" userId="03b5395bde372c11" providerId="LiveId" clId="{7B718168-8A6D-413E-97B7-C080E1ABA626}" dt="2022-09-19T19:09:25.493" v="3841" actId="1076"/>
        <pc:sldMkLst>
          <pc:docMk/>
          <pc:sldMk cId="3276333614" sldId="266"/>
        </pc:sldMkLst>
        <pc:spChg chg="mod">
          <ac:chgData name="Luca Specht" userId="03b5395bde372c11" providerId="LiveId" clId="{7B718168-8A6D-413E-97B7-C080E1ABA626}" dt="2022-08-30T09:59:13.132" v="1555" actId="113"/>
          <ac:spMkLst>
            <pc:docMk/>
            <pc:sldMk cId="3276333614" sldId="266"/>
            <ac:spMk id="3" creationId="{769D6010-8F25-4603-8A3B-27F5FC9E37A8}"/>
          </ac:spMkLst>
        </pc:spChg>
        <pc:spChg chg="add mod">
          <ac:chgData name="Luca Specht" userId="03b5395bde372c11" providerId="LiveId" clId="{7B718168-8A6D-413E-97B7-C080E1ABA626}" dt="2022-09-19T19:09:23.659" v="3840" actId="1076"/>
          <ac:spMkLst>
            <pc:docMk/>
            <pc:sldMk cId="3276333614" sldId="266"/>
            <ac:spMk id="5" creationId="{83276077-DE43-4316-9A2A-8069E5D3A235}"/>
          </ac:spMkLst>
        </pc:spChg>
        <pc:spChg chg="add del mod">
          <ac:chgData name="Luca Specht" userId="03b5395bde372c11" providerId="LiveId" clId="{7B718168-8A6D-413E-97B7-C080E1ABA626}" dt="2022-08-30T10:00:26.978" v="1566" actId="478"/>
          <ac:spMkLst>
            <pc:docMk/>
            <pc:sldMk cId="3276333614" sldId="266"/>
            <ac:spMk id="11" creationId="{03A2FA59-2AF6-4201-80F8-80FB912C4AEE}"/>
          </ac:spMkLst>
        </pc:spChg>
        <pc:picChg chg="mod modCrop">
          <ac:chgData name="Luca Specht" userId="03b5395bde372c11" providerId="LiveId" clId="{7B718168-8A6D-413E-97B7-C080E1ABA626}" dt="2022-09-19T19:09:21.236" v="3839" actId="1076"/>
          <ac:picMkLst>
            <pc:docMk/>
            <pc:sldMk cId="3276333614" sldId="266"/>
            <ac:picMk id="9" creationId="{CBE30C05-E9E8-41EE-A032-E82D9E48B9F9}"/>
          </ac:picMkLst>
        </pc:picChg>
        <pc:picChg chg="add mod">
          <ac:chgData name="Luca Specht" userId="03b5395bde372c11" providerId="LiveId" clId="{7B718168-8A6D-413E-97B7-C080E1ABA626}" dt="2022-09-19T19:09:25.493" v="3841" actId="1076"/>
          <ac:picMkLst>
            <pc:docMk/>
            <pc:sldMk cId="3276333614" sldId="266"/>
            <ac:picMk id="10" creationId="{D57FE6AB-1980-4D57-9A57-38ADFF96555F}"/>
          </ac:picMkLst>
        </pc:picChg>
      </pc:sldChg>
      <pc:sldChg chg="addSp delSp modSp mod">
        <pc:chgData name="Luca Specht" userId="03b5395bde372c11" providerId="LiveId" clId="{7B718168-8A6D-413E-97B7-C080E1ABA626}" dt="2022-09-19T10:38:52.721" v="3422" actId="1076"/>
        <pc:sldMkLst>
          <pc:docMk/>
          <pc:sldMk cId="498662658" sldId="269"/>
        </pc:sldMkLst>
        <pc:spChg chg="add del mod">
          <ac:chgData name="Luca Specht" userId="03b5395bde372c11" providerId="LiveId" clId="{7B718168-8A6D-413E-97B7-C080E1ABA626}" dt="2022-09-19T10:38:52.721" v="3422" actId="1076"/>
          <ac:spMkLst>
            <pc:docMk/>
            <pc:sldMk cId="498662658" sldId="269"/>
            <ac:spMk id="6" creationId="{2F4C198F-8DA3-435E-A4D5-D45EE2D159B5}"/>
          </ac:spMkLst>
        </pc:spChg>
        <pc:spChg chg="add del mod">
          <ac:chgData name="Luca Specht" userId="03b5395bde372c11" providerId="LiveId" clId="{7B718168-8A6D-413E-97B7-C080E1ABA626}" dt="2022-09-19T09:57:25.514" v="3225" actId="478"/>
          <ac:spMkLst>
            <pc:docMk/>
            <pc:sldMk cId="498662658" sldId="269"/>
            <ac:spMk id="7" creationId="{A08FEBB0-75D3-4905-8E47-EF521B32BA08}"/>
          </ac:spMkLst>
        </pc:spChg>
        <pc:spChg chg="add mod">
          <ac:chgData name="Luca Specht" userId="03b5395bde372c11" providerId="LiveId" clId="{7B718168-8A6D-413E-97B7-C080E1ABA626}" dt="2022-09-19T10:38:50.881" v="3421" actId="1076"/>
          <ac:spMkLst>
            <pc:docMk/>
            <pc:sldMk cId="498662658" sldId="269"/>
            <ac:spMk id="12" creationId="{A66D9542-F3F9-4822-B38D-8AC4811D8959}"/>
          </ac:spMkLst>
        </pc:spChg>
        <pc:spChg chg="add mod">
          <ac:chgData name="Luca Specht" userId="03b5395bde372c11" providerId="LiveId" clId="{7B718168-8A6D-413E-97B7-C080E1ABA626}" dt="2022-09-19T10:38:45.187" v="3420" actId="1076"/>
          <ac:spMkLst>
            <pc:docMk/>
            <pc:sldMk cId="498662658" sldId="269"/>
            <ac:spMk id="13" creationId="{38A8DF7C-F8E7-43AA-9921-FC45E72A20BC}"/>
          </ac:spMkLst>
        </pc:spChg>
      </pc:sldChg>
      <pc:sldChg chg="addSp delSp modSp del mod ord">
        <pc:chgData name="Luca Specht" userId="03b5395bde372c11" providerId="LiveId" clId="{7B718168-8A6D-413E-97B7-C080E1ABA626}" dt="2022-08-21T16:33:44.838" v="543" actId="47"/>
        <pc:sldMkLst>
          <pc:docMk/>
          <pc:sldMk cId="852670894" sldId="274"/>
        </pc:sldMkLst>
        <pc:spChg chg="mod">
          <ac:chgData name="Luca Specht" userId="03b5395bde372c11" providerId="LiveId" clId="{7B718168-8A6D-413E-97B7-C080E1ABA626}" dt="2022-08-17T08:51:58.933" v="32" actId="20577"/>
          <ac:spMkLst>
            <pc:docMk/>
            <pc:sldMk cId="852670894" sldId="274"/>
            <ac:spMk id="2" creationId="{A7CA13FE-7A13-4ED3-8196-74CAF963149C}"/>
          </ac:spMkLst>
        </pc:spChg>
        <pc:spChg chg="del">
          <ac:chgData name="Luca Specht" userId="03b5395bde372c11" providerId="LiveId" clId="{7B718168-8A6D-413E-97B7-C080E1ABA626}" dt="2022-08-21T16:33:19.855" v="540" actId="478"/>
          <ac:spMkLst>
            <pc:docMk/>
            <pc:sldMk cId="852670894" sldId="274"/>
            <ac:spMk id="3" creationId="{E7FD6150-4476-428E-BB61-724E0142D925}"/>
          </ac:spMkLst>
        </pc:spChg>
        <pc:spChg chg="add mod">
          <ac:chgData name="Luca Specht" userId="03b5395bde372c11" providerId="LiveId" clId="{7B718168-8A6D-413E-97B7-C080E1ABA626}" dt="2022-08-21T16:33:19.855" v="540" actId="478"/>
          <ac:spMkLst>
            <pc:docMk/>
            <pc:sldMk cId="852670894" sldId="274"/>
            <ac:spMk id="8" creationId="{AD2C0BB7-5F45-4E2E-B69F-1A2E819F6DC6}"/>
          </ac:spMkLst>
        </pc:spChg>
        <pc:spChg chg="add mod">
          <ac:chgData name="Luca Specht" userId="03b5395bde372c11" providerId="LiveId" clId="{7B718168-8A6D-413E-97B7-C080E1ABA626}" dt="2022-08-21T16:33:21.036" v="541" actId="478"/>
          <ac:spMkLst>
            <pc:docMk/>
            <pc:sldMk cId="852670894" sldId="274"/>
            <ac:spMk id="11" creationId="{1B7284BA-2D94-437E-BF16-0860B75A68D5}"/>
          </ac:spMkLst>
        </pc:spChg>
        <pc:graphicFrameChg chg="del">
          <ac:chgData name="Luca Specht" userId="03b5395bde372c11" providerId="LiveId" clId="{7B718168-8A6D-413E-97B7-C080E1ABA626}" dt="2022-08-21T16:33:21.036" v="541" actId="478"/>
          <ac:graphicFrameMkLst>
            <pc:docMk/>
            <pc:sldMk cId="852670894" sldId="274"/>
            <ac:graphicFrameMk id="10" creationId="{7E7EE0D9-F96C-4F09-9F41-32C62A5A6547}"/>
          </ac:graphicFrameMkLst>
        </pc:graphicFrameChg>
      </pc:sldChg>
      <pc:sldChg chg="addSp delSp modSp mod modAnim">
        <pc:chgData name="Luca Specht" userId="03b5395bde372c11" providerId="LiveId" clId="{7B718168-8A6D-413E-97B7-C080E1ABA626}" dt="2022-09-19T07:38:12.195" v="2636"/>
        <pc:sldMkLst>
          <pc:docMk/>
          <pc:sldMk cId="4054142685" sldId="276"/>
        </pc:sldMkLst>
        <pc:spChg chg="add del mod">
          <ac:chgData name="Luca Specht" userId="03b5395bde372c11" providerId="LiveId" clId="{7B718168-8A6D-413E-97B7-C080E1ABA626}" dt="2022-08-30T10:11:01.231" v="1581" actId="478"/>
          <ac:spMkLst>
            <pc:docMk/>
            <pc:sldMk cId="4054142685" sldId="276"/>
            <ac:spMk id="7" creationId="{208741D5-11AA-4D02-BF78-B67D3F367EBE}"/>
          </ac:spMkLst>
        </pc:spChg>
        <pc:spChg chg="mod">
          <ac:chgData name="Luca Specht" userId="03b5395bde372c11" providerId="LiveId" clId="{7B718168-8A6D-413E-97B7-C080E1ABA626}" dt="2022-08-31T09:09:27.115" v="1949" actId="20577"/>
          <ac:spMkLst>
            <pc:docMk/>
            <pc:sldMk cId="4054142685" sldId="276"/>
            <ac:spMk id="13" creationId="{EA016BF1-3F48-4D0B-9359-0987D1445AFE}"/>
          </ac:spMkLst>
        </pc:spChg>
        <pc:picChg chg="add mod modCrop">
          <ac:chgData name="Luca Specht" userId="03b5395bde372c11" providerId="LiveId" clId="{7B718168-8A6D-413E-97B7-C080E1ABA626}" dt="2022-08-31T09:10:27.291" v="1957" actId="1076"/>
          <ac:picMkLst>
            <pc:docMk/>
            <pc:sldMk cId="4054142685" sldId="276"/>
            <ac:picMk id="7" creationId="{C029126C-EC0A-407F-AB0E-CAABE3BB59C7}"/>
          </ac:picMkLst>
        </pc:picChg>
        <pc:picChg chg="del mod">
          <ac:chgData name="Luca Specht" userId="03b5395bde372c11" providerId="LiveId" clId="{7B718168-8A6D-413E-97B7-C080E1ABA626}" dt="2022-08-30T10:03:04.862" v="1579" actId="478"/>
          <ac:picMkLst>
            <pc:docMk/>
            <pc:sldMk cId="4054142685" sldId="276"/>
            <ac:picMk id="14" creationId="{EE356811-75BD-4386-BB6A-70D15DA9937C}"/>
          </ac:picMkLst>
        </pc:picChg>
      </pc:sldChg>
      <pc:sldChg chg="del">
        <pc:chgData name="Luca Specht" userId="03b5395bde372c11" providerId="LiveId" clId="{7B718168-8A6D-413E-97B7-C080E1ABA626}" dt="2022-08-30T10:03:06.866" v="1580" actId="47"/>
        <pc:sldMkLst>
          <pc:docMk/>
          <pc:sldMk cId="3201969925" sldId="277"/>
        </pc:sldMkLst>
      </pc:sldChg>
      <pc:sldChg chg="modSp mod modAnim">
        <pc:chgData name="Luca Specht" userId="03b5395bde372c11" providerId="LiveId" clId="{7B718168-8A6D-413E-97B7-C080E1ABA626}" dt="2022-08-31T09:15:34.474" v="2065"/>
        <pc:sldMkLst>
          <pc:docMk/>
          <pc:sldMk cId="3391405302" sldId="278"/>
        </pc:sldMkLst>
        <pc:spChg chg="mod">
          <ac:chgData name="Luca Specht" userId="03b5395bde372c11" providerId="LiveId" clId="{7B718168-8A6D-413E-97B7-C080E1ABA626}" dt="2022-08-31T09:13:13.809" v="2009" actId="20577"/>
          <ac:spMkLst>
            <pc:docMk/>
            <pc:sldMk cId="3391405302" sldId="278"/>
            <ac:spMk id="12" creationId="{43D9E654-BA69-48B4-A135-6F7C37AFF6C6}"/>
          </ac:spMkLst>
        </pc:spChg>
      </pc:sldChg>
      <pc:sldChg chg="addSp delSp modSp mod modAnim">
        <pc:chgData name="Luca Specht" userId="03b5395bde372c11" providerId="LiveId" clId="{7B718168-8A6D-413E-97B7-C080E1ABA626}" dt="2022-09-19T10:37:20.462" v="3399" actId="20577"/>
        <pc:sldMkLst>
          <pc:docMk/>
          <pc:sldMk cId="2982706492" sldId="279"/>
        </pc:sldMkLst>
        <pc:spChg chg="add del mod">
          <ac:chgData name="Luca Specht" userId="03b5395bde372c11" providerId="LiveId" clId="{7B718168-8A6D-413E-97B7-C080E1ABA626}" dt="2022-09-19T09:39:23.147" v="3170" actId="478"/>
          <ac:spMkLst>
            <pc:docMk/>
            <pc:sldMk cId="2982706492" sldId="279"/>
            <ac:spMk id="3" creationId="{1B30306C-A58B-478A-ACC7-E32031C7AB3C}"/>
          </ac:spMkLst>
        </pc:spChg>
        <pc:spChg chg="add mod">
          <ac:chgData name="Luca Specht" userId="03b5395bde372c11" providerId="LiveId" clId="{7B718168-8A6D-413E-97B7-C080E1ABA626}" dt="2022-09-19T10:37:20.462" v="3399" actId="20577"/>
          <ac:spMkLst>
            <pc:docMk/>
            <pc:sldMk cId="2982706492" sldId="279"/>
            <ac:spMk id="8" creationId="{DF1AF589-39C3-4146-933D-26834B6E29DF}"/>
          </ac:spMkLst>
        </pc:spChg>
        <pc:spChg chg="add del mod">
          <ac:chgData name="Luca Specht" userId="03b5395bde372c11" providerId="LiveId" clId="{7B718168-8A6D-413E-97B7-C080E1ABA626}" dt="2022-09-19T09:39:21.671" v="3169" actId="478"/>
          <ac:spMkLst>
            <pc:docMk/>
            <pc:sldMk cId="2982706492" sldId="279"/>
            <ac:spMk id="9" creationId="{75EF6E5B-DD24-4FD4-A1A2-02E1E70CA9D2}"/>
          </ac:spMkLst>
        </pc:spChg>
        <pc:spChg chg="add mod">
          <ac:chgData name="Luca Specht" userId="03b5395bde372c11" providerId="LiveId" clId="{7B718168-8A6D-413E-97B7-C080E1ABA626}" dt="2022-09-19T10:34:54.242" v="3380" actId="1076"/>
          <ac:spMkLst>
            <pc:docMk/>
            <pc:sldMk cId="2982706492" sldId="279"/>
            <ac:spMk id="10" creationId="{08E655AF-B157-41BB-BEEF-1E2F9A84E905}"/>
          </ac:spMkLst>
        </pc:spChg>
        <pc:spChg chg="mod">
          <ac:chgData name="Luca Specht" userId="03b5395bde372c11" providerId="LiveId" clId="{7B718168-8A6D-413E-97B7-C080E1ABA626}" dt="2022-09-19T10:36:36.765" v="3392" actId="20577"/>
          <ac:spMkLst>
            <pc:docMk/>
            <pc:sldMk cId="2982706492" sldId="279"/>
            <ac:spMk id="12" creationId="{43D9E654-BA69-48B4-A135-6F7C37AFF6C6}"/>
          </ac:spMkLst>
        </pc:spChg>
        <pc:spChg chg="add mod">
          <ac:chgData name="Luca Specht" userId="03b5395bde372c11" providerId="LiveId" clId="{7B718168-8A6D-413E-97B7-C080E1ABA626}" dt="2022-09-19T10:36:21.796" v="3387" actId="1076"/>
          <ac:spMkLst>
            <pc:docMk/>
            <pc:sldMk cId="2982706492" sldId="279"/>
            <ac:spMk id="13" creationId="{C0FC4617-A6A4-49C5-AAB0-03C1D1FFD66E}"/>
          </ac:spMkLst>
        </pc:spChg>
        <pc:picChg chg="mod modCrop">
          <ac:chgData name="Luca Specht" userId="03b5395bde372c11" providerId="LiveId" clId="{7B718168-8A6D-413E-97B7-C080E1ABA626}" dt="2022-09-19T10:37:04.547" v="3394" actId="732"/>
          <ac:picMkLst>
            <pc:docMk/>
            <pc:sldMk cId="2982706492" sldId="279"/>
            <ac:picMk id="7" creationId="{B93F57F5-3BBE-4DE9-879C-BD5DC9B4FE7B}"/>
          </ac:picMkLst>
        </pc:picChg>
      </pc:sldChg>
      <pc:sldChg chg="addSp modSp modAnim">
        <pc:chgData name="Luca Specht" userId="03b5395bde372c11" providerId="LiveId" clId="{7B718168-8A6D-413E-97B7-C080E1ABA626}" dt="2022-08-31T09:16:57.396" v="2077"/>
        <pc:sldMkLst>
          <pc:docMk/>
          <pc:sldMk cId="4103545890" sldId="280"/>
        </pc:sldMkLst>
        <pc:spChg chg="mod">
          <ac:chgData name="Luca Specht" userId="03b5395bde372c11" providerId="LiveId" clId="{7B718168-8A6D-413E-97B7-C080E1ABA626}" dt="2022-08-30T11:23:20.144" v="1602" actId="164"/>
          <ac:spMkLst>
            <pc:docMk/>
            <pc:sldMk cId="4103545890" sldId="280"/>
            <ac:spMk id="10" creationId="{F6444191-17E6-41CA-A2C1-627CC2E7DDFA}"/>
          </ac:spMkLst>
        </pc:spChg>
        <pc:spChg chg="mod">
          <ac:chgData name="Luca Specht" userId="03b5395bde372c11" providerId="LiveId" clId="{7B718168-8A6D-413E-97B7-C080E1ABA626}" dt="2022-08-30T11:23:23.785" v="1603" actId="164"/>
          <ac:spMkLst>
            <pc:docMk/>
            <pc:sldMk cId="4103545890" sldId="280"/>
            <ac:spMk id="14" creationId="{E0BDAAB6-111D-4AAE-8549-6EBECB2FE5A1}"/>
          </ac:spMkLst>
        </pc:spChg>
        <pc:spChg chg="mod">
          <ac:chgData name="Luca Specht" userId="03b5395bde372c11" providerId="LiveId" clId="{7B718168-8A6D-413E-97B7-C080E1ABA626}" dt="2022-08-30T11:23:28.839" v="1604" actId="164"/>
          <ac:spMkLst>
            <pc:docMk/>
            <pc:sldMk cId="4103545890" sldId="280"/>
            <ac:spMk id="15" creationId="{9B1EF03B-2510-4A7D-A568-BAF12D369231}"/>
          </ac:spMkLst>
        </pc:spChg>
        <pc:spChg chg="mod">
          <ac:chgData name="Luca Specht" userId="03b5395bde372c11" providerId="LiveId" clId="{7B718168-8A6D-413E-97B7-C080E1ABA626}" dt="2022-08-30T11:22:51.450" v="1596" actId="164"/>
          <ac:spMkLst>
            <pc:docMk/>
            <pc:sldMk cId="4103545890" sldId="280"/>
            <ac:spMk id="16" creationId="{5869ACAC-EE92-436E-905D-F87ECE93E833}"/>
          </ac:spMkLst>
        </pc:spChg>
        <pc:spChg chg="mod">
          <ac:chgData name="Luca Specht" userId="03b5395bde372c11" providerId="LiveId" clId="{7B718168-8A6D-413E-97B7-C080E1ABA626}" dt="2022-08-30T11:23:07.124" v="1599" actId="164"/>
          <ac:spMkLst>
            <pc:docMk/>
            <pc:sldMk cId="4103545890" sldId="280"/>
            <ac:spMk id="18" creationId="{6F263D6D-5545-4BC7-BC2E-9244121E91EE}"/>
          </ac:spMkLst>
        </pc:spChg>
        <pc:spChg chg="mod">
          <ac:chgData name="Luca Specht" userId="03b5395bde372c11" providerId="LiveId" clId="{7B718168-8A6D-413E-97B7-C080E1ABA626}" dt="2022-08-30T11:22:57.725" v="1597" actId="164"/>
          <ac:spMkLst>
            <pc:docMk/>
            <pc:sldMk cId="4103545890" sldId="280"/>
            <ac:spMk id="21" creationId="{A2E5C06B-791F-43CA-98B7-DC69312AD222}"/>
          </ac:spMkLst>
        </pc:spChg>
        <pc:spChg chg="mod">
          <ac:chgData name="Luca Specht" userId="03b5395bde372c11" providerId="LiveId" clId="{7B718168-8A6D-413E-97B7-C080E1ABA626}" dt="2022-08-30T11:23:02.099" v="1598" actId="164"/>
          <ac:spMkLst>
            <pc:docMk/>
            <pc:sldMk cId="4103545890" sldId="280"/>
            <ac:spMk id="22" creationId="{003C0391-319F-4331-8492-20E7E377ABDD}"/>
          </ac:spMkLst>
        </pc:spChg>
        <pc:spChg chg="mod">
          <ac:chgData name="Luca Specht" userId="03b5395bde372c11" providerId="LiveId" clId="{7B718168-8A6D-413E-97B7-C080E1ABA626}" dt="2022-08-30T11:23:11.569" v="1600" actId="164"/>
          <ac:spMkLst>
            <pc:docMk/>
            <pc:sldMk cId="4103545890" sldId="280"/>
            <ac:spMk id="24" creationId="{8C8C8D6D-0AE7-4874-A44E-801DD11AAB6E}"/>
          </ac:spMkLst>
        </pc:spChg>
        <pc:spChg chg="mod">
          <ac:chgData name="Luca Specht" userId="03b5395bde372c11" providerId="LiveId" clId="{7B718168-8A6D-413E-97B7-C080E1ABA626}" dt="2022-08-30T11:23:16.499" v="1601" actId="164"/>
          <ac:spMkLst>
            <pc:docMk/>
            <pc:sldMk cId="4103545890" sldId="280"/>
            <ac:spMk id="25" creationId="{136EF55A-263D-41D0-B397-07E040ABBE3C}"/>
          </ac:spMkLst>
        </pc:spChg>
        <pc:spChg chg="mod">
          <ac:chgData name="Luca Specht" userId="03b5395bde372c11" providerId="LiveId" clId="{7B718168-8A6D-413E-97B7-C080E1ABA626}" dt="2022-08-30T11:23:16.499" v="1601" actId="164"/>
          <ac:spMkLst>
            <pc:docMk/>
            <pc:sldMk cId="4103545890" sldId="280"/>
            <ac:spMk id="26" creationId="{4CD6FA83-06E6-40B8-B3C8-B3832B445B74}"/>
          </ac:spMkLst>
        </pc:spChg>
        <pc:grpChg chg="add mod">
          <ac:chgData name="Luca Specht" userId="03b5395bde372c11" providerId="LiveId" clId="{7B718168-8A6D-413E-97B7-C080E1ABA626}" dt="2022-08-30T11:22:51.450" v="1596" actId="164"/>
          <ac:grpSpMkLst>
            <pc:docMk/>
            <pc:sldMk cId="4103545890" sldId="280"/>
            <ac:grpSpMk id="6" creationId="{7C2031FE-6853-4032-AD85-4322E1FC16B2}"/>
          </ac:grpSpMkLst>
        </pc:grpChg>
        <pc:grpChg chg="add mod">
          <ac:chgData name="Luca Specht" userId="03b5395bde372c11" providerId="LiveId" clId="{7B718168-8A6D-413E-97B7-C080E1ABA626}" dt="2022-08-30T11:22:57.725" v="1597" actId="164"/>
          <ac:grpSpMkLst>
            <pc:docMk/>
            <pc:sldMk cId="4103545890" sldId="280"/>
            <ac:grpSpMk id="9" creationId="{5A0CA578-8962-43DC-9F0C-8A4480150F87}"/>
          </ac:grpSpMkLst>
        </pc:grpChg>
        <pc:grpChg chg="add mod">
          <ac:chgData name="Luca Specht" userId="03b5395bde372c11" providerId="LiveId" clId="{7B718168-8A6D-413E-97B7-C080E1ABA626}" dt="2022-08-30T11:23:02.099" v="1598" actId="164"/>
          <ac:grpSpMkLst>
            <pc:docMk/>
            <pc:sldMk cId="4103545890" sldId="280"/>
            <ac:grpSpMk id="27" creationId="{B5882088-3C3B-49FB-9CDC-06AF2623E75F}"/>
          </ac:grpSpMkLst>
        </pc:grpChg>
        <pc:grpChg chg="add mod">
          <ac:chgData name="Luca Specht" userId="03b5395bde372c11" providerId="LiveId" clId="{7B718168-8A6D-413E-97B7-C080E1ABA626}" dt="2022-08-30T11:23:07.124" v="1599" actId="164"/>
          <ac:grpSpMkLst>
            <pc:docMk/>
            <pc:sldMk cId="4103545890" sldId="280"/>
            <ac:grpSpMk id="28" creationId="{A286D7A7-B6C9-4ADF-8A37-27E60CB63262}"/>
          </ac:grpSpMkLst>
        </pc:grpChg>
        <pc:grpChg chg="add mod">
          <ac:chgData name="Luca Specht" userId="03b5395bde372c11" providerId="LiveId" clId="{7B718168-8A6D-413E-97B7-C080E1ABA626}" dt="2022-08-30T11:23:11.569" v="1600" actId="164"/>
          <ac:grpSpMkLst>
            <pc:docMk/>
            <pc:sldMk cId="4103545890" sldId="280"/>
            <ac:grpSpMk id="29" creationId="{79A0FD98-ED64-45F8-9F49-49A245227E37}"/>
          </ac:grpSpMkLst>
        </pc:grpChg>
        <pc:grpChg chg="add mod">
          <ac:chgData name="Luca Specht" userId="03b5395bde372c11" providerId="LiveId" clId="{7B718168-8A6D-413E-97B7-C080E1ABA626}" dt="2022-08-30T11:23:16.499" v="1601" actId="164"/>
          <ac:grpSpMkLst>
            <pc:docMk/>
            <pc:sldMk cId="4103545890" sldId="280"/>
            <ac:grpSpMk id="30" creationId="{767F1E40-1206-4C6D-A263-4814DBDA8A93}"/>
          </ac:grpSpMkLst>
        </pc:grpChg>
        <pc:grpChg chg="add mod">
          <ac:chgData name="Luca Specht" userId="03b5395bde372c11" providerId="LiveId" clId="{7B718168-8A6D-413E-97B7-C080E1ABA626}" dt="2022-08-30T11:23:20.144" v="1602" actId="164"/>
          <ac:grpSpMkLst>
            <pc:docMk/>
            <pc:sldMk cId="4103545890" sldId="280"/>
            <ac:grpSpMk id="31" creationId="{DEA547F1-E1E2-4983-8FED-8452A95C907B}"/>
          </ac:grpSpMkLst>
        </pc:grpChg>
        <pc:grpChg chg="add mod">
          <ac:chgData name="Luca Specht" userId="03b5395bde372c11" providerId="LiveId" clId="{7B718168-8A6D-413E-97B7-C080E1ABA626}" dt="2022-08-30T11:23:23.785" v="1603" actId="164"/>
          <ac:grpSpMkLst>
            <pc:docMk/>
            <pc:sldMk cId="4103545890" sldId="280"/>
            <ac:grpSpMk id="32" creationId="{D235CAA9-47D6-4CDC-BD4C-BFB975A87EEF}"/>
          </ac:grpSpMkLst>
        </pc:grpChg>
        <pc:grpChg chg="add mod">
          <ac:chgData name="Luca Specht" userId="03b5395bde372c11" providerId="LiveId" clId="{7B718168-8A6D-413E-97B7-C080E1ABA626}" dt="2022-08-30T11:23:28.839" v="1604" actId="164"/>
          <ac:grpSpMkLst>
            <pc:docMk/>
            <pc:sldMk cId="4103545890" sldId="280"/>
            <ac:grpSpMk id="33" creationId="{8F9A608C-B3CA-43D9-8D48-0418B3E52781}"/>
          </ac:grpSpMkLst>
        </pc:grpChg>
        <pc:cxnChg chg="mod">
          <ac:chgData name="Luca Specht" userId="03b5395bde372c11" providerId="LiveId" clId="{7B718168-8A6D-413E-97B7-C080E1ABA626}" dt="2022-08-30T11:23:20.144" v="1602" actId="164"/>
          <ac:cxnSpMkLst>
            <pc:docMk/>
            <pc:sldMk cId="4103545890" sldId="280"/>
            <ac:cxnSpMk id="8" creationId="{62E1E6E7-C89F-42E9-8C48-BF9C0D282F78}"/>
          </ac:cxnSpMkLst>
        </pc:cxnChg>
        <pc:cxnChg chg="mod">
          <ac:chgData name="Luca Specht" userId="03b5395bde372c11" providerId="LiveId" clId="{7B718168-8A6D-413E-97B7-C080E1ABA626}" dt="2022-08-30T11:23:23.785" v="1603" actId="164"/>
          <ac:cxnSpMkLst>
            <pc:docMk/>
            <pc:sldMk cId="4103545890" sldId="280"/>
            <ac:cxnSpMk id="11" creationId="{DA5EDC32-ED8F-460D-9A74-006FCE99457D}"/>
          </ac:cxnSpMkLst>
        </pc:cxnChg>
        <pc:cxnChg chg="mod">
          <ac:chgData name="Luca Specht" userId="03b5395bde372c11" providerId="LiveId" clId="{7B718168-8A6D-413E-97B7-C080E1ABA626}" dt="2022-08-30T11:23:28.839" v="1604" actId="164"/>
          <ac:cxnSpMkLst>
            <pc:docMk/>
            <pc:sldMk cId="4103545890" sldId="280"/>
            <ac:cxnSpMk id="12" creationId="{F9B604F9-B0D1-4684-B412-18A1E751CAE5}"/>
          </ac:cxnSpMkLst>
        </pc:cxnChg>
        <pc:cxnChg chg="mod">
          <ac:chgData name="Luca Specht" userId="03b5395bde372c11" providerId="LiveId" clId="{7B718168-8A6D-413E-97B7-C080E1ABA626}" dt="2022-08-30T11:22:51.450" v="1596" actId="164"/>
          <ac:cxnSpMkLst>
            <pc:docMk/>
            <pc:sldMk cId="4103545890" sldId="280"/>
            <ac:cxnSpMk id="13" creationId="{14015ECE-C869-41C2-B9EA-796E13CA41EF}"/>
          </ac:cxnSpMkLst>
        </pc:cxnChg>
        <pc:cxnChg chg="mod">
          <ac:chgData name="Luca Specht" userId="03b5395bde372c11" providerId="LiveId" clId="{7B718168-8A6D-413E-97B7-C080E1ABA626}" dt="2022-08-30T11:23:07.124" v="1599" actId="164"/>
          <ac:cxnSpMkLst>
            <pc:docMk/>
            <pc:sldMk cId="4103545890" sldId="280"/>
            <ac:cxnSpMk id="17" creationId="{CB4718C0-134D-4C71-8A20-96DBAD09F911}"/>
          </ac:cxnSpMkLst>
        </pc:cxnChg>
        <pc:cxnChg chg="mod">
          <ac:chgData name="Luca Specht" userId="03b5395bde372c11" providerId="LiveId" clId="{7B718168-8A6D-413E-97B7-C080E1ABA626}" dt="2022-08-30T11:22:57.725" v="1597" actId="164"/>
          <ac:cxnSpMkLst>
            <pc:docMk/>
            <pc:sldMk cId="4103545890" sldId="280"/>
            <ac:cxnSpMk id="19" creationId="{FB0F500C-7393-48B4-8586-84B8AB39C77F}"/>
          </ac:cxnSpMkLst>
        </pc:cxnChg>
        <pc:cxnChg chg="mod">
          <ac:chgData name="Luca Specht" userId="03b5395bde372c11" providerId="LiveId" clId="{7B718168-8A6D-413E-97B7-C080E1ABA626}" dt="2022-08-30T11:23:02.099" v="1598" actId="164"/>
          <ac:cxnSpMkLst>
            <pc:docMk/>
            <pc:sldMk cId="4103545890" sldId="280"/>
            <ac:cxnSpMk id="20" creationId="{21F48357-39DC-4ADA-9E02-D6B1E1BB989A}"/>
          </ac:cxnSpMkLst>
        </pc:cxnChg>
        <pc:cxnChg chg="mod">
          <ac:chgData name="Luca Specht" userId="03b5395bde372c11" providerId="LiveId" clId="{7B718168-8A6D-413E-97B7-C080E1ABA626}" dt="2022-08-30T11:23:11.569" v="1600" actId="164"/>
          <ac:cxnSpMkLst>
            <pc:docMk/>
            <pc:sldMk cId="4103545890" sldId="280"/>
            <ac:cxnSpMk id="23" creationId="{1966B532-C46A-4E95-9924-7660D7BB1433}"/>
          </ac:cxnSpMkLst>
        </pc:cxnChg>
      </pc:sldChg>
      <pc:sldChg chg="addSp delSp modSp mod addAnim delAnim modAnim">
        <pc:chgData name="Luca Specht" userId="03b5395bde372c11" providerId="LiveId" clId="{7B718168-8A6D-413E-97B7-C080E1ABA626}" dt="2022-09-19T10:43:30.718" v="3483"/>
        <pc:sldMkLst>
          <pc:docMk/>
          <pc:sldMk cId="116812479" sldId="281"/>
        </pc:sldMkLst>
        <pc:spChg chg="mod">
          <ac:chgData name="Luca Specht" userId="03b5395bde372c11" providerId="LiveId" clId="{7B718168-8A6D-413E-97B7-C080E1ABA626}" dt="2022-08-21T14:00:34.965" v="407" actId="20577"/>
          <ac:spMkLst>
            <pc:docMk/>
            <pc:sldMk cId="116812479" sldId="281"/>
            <ac:spMk id="2" creationId="{306C7DC3-2470-4708-A950-F7F2B6DA929E}"/>
          </ac:spMkLst>
        </pc:spChg>
        <pc:spChg chg="add del mod">
          <ac:chgData name="Luca Specht" userId="03b5395bde372c11" providerId="LiveId" clId="{7B718168-8A6D-413E-97B7-C080E1ABA626}" dt="2022-08-21T13:55:11.063" v="35"/>
          <ac:spMkLst>
            <pc:docMk/>
            <pc:sldMk cId="116812479" sldId="281"/>
            <ac:spMk id="3" creationId="{D77FE094-B7A8-4E9E-B81C-AF977C3B7EFA}"/>
          </ac:spMkLst>
        </pc:spChg>
        <pc:spChg chg="mod">
          <ac:chgData name="Luca Specht" userId="03b5395bde372c11" providerId="LiveId" clId="{7B718168-8A6D-413E-97B7-C080E1ABA626}" dt="2022-09-19T10:42:37.890" v="3472" actId="1076"/>
          <ac:spMkLst>
            <pc:docMk/>
            <pc:sldMk cId="116812479" sldId="281"/>
            <ac:spMk id="8" creationId="{11F5B985-3968-4578-B13D-85AC43FE247B}"/>
          </ac:spMkLst>
        </pc:spChg>
        <pc:spChg chg="add del mod">
          <ac:chgData name="Luca Specht" userId="03b5395bde372c11" providerId="LiveId" clId="{7B718168-8A6D-413E-97B7-C080E1ABA626}" dt="2022-08-30T11:31:02.296" v="1666" actId="478"/>
          <ac:spMkLst>
            <pc:docMk/>
            <pc:sldMk cId="116812479" sldId="281"/>
            <ac:spMk id="10" creationId="{62F67C7D-4A6A-4E49-B638-A80C60C8118E}"/>
          </ac:spMkLst>
        </pc:spChg>
        <pc:spChg chg="add del mod">
          <ac:chgData name="Luca Specht" userId="03b5395bde372c11" providerId="LiveId" clId="{7B718168-8A6D-413E-97B7-C080E1ABA626}" dt="2022-09-19T10:42:44.317" v="3476" actId="1076"/>
          <ac:spMkLst>
            <pc:docMk/>
            <pc:sldMk cId="116812479" sldId="281"/>
            <ac:spMk id="12" creationId="{43D9E654-BA69-48B4-A135-6F7C37AFF6C6}"/>
          </ac:spMkLst>
        </pc:spChg>
        <pc:picChg chg="del mod">
          <ac:chgData name="Luca Specht" userId="03b5395bde372c11" providerId="LiveId" clId="{7B718168-8A6D-413E-97B7-C080E1ABA626}" dt="2022-08-31T09:45:19.279" v="2116" actId="478"/>
          <ac:picMkLst>
            <pc:docMk/>
            <pc:sldMk cId="116812479" sldId="281"/>
            <ac:picMk id="7" creationId="{B1C32B1F-60A0-4E49-AFE7-325BD482F29C}"/>
          </ac:picMkLst>
        </pc:picChg>
        <pc:picChg chg="mod">
          <ac:chgData name="Luca Specht" userId="03b5395bde372c11" providerId="LiveId" clId="{7B718168-8A6D-413E-97B7-C080E1ABA626}" dt="2022-08-31T10:21:45.994" v="2338" actId="1076"/>
          <ac:picMkLst>
            <pc:docMk/>
            <pc:sldMk cId="116812479" sldId="281"/>
            <ac:picMk id="9" creationId="{7E57F9C4-F4E1-4871-919C-E34ED1E450FB}"/>
          </ac:picMkLst>
        </pc:picChg>
        <pc:picChg chg="add mod">
          <ac:chgData name="Luca Specht" userId="03b5395bde372c11" providerId="LiveId" clId="{7B718168-8A6D-413E-97B7-C080E1ABA626}" dt="2022-08-31T10:21:21.749" v="2328" actId="1076"/>
          <ac:picMkLst>
            <pc:docMk/>
            <pc:sldMk cId="116812479" sldId="281"/>
            <ac:picMk id="10" creationId="{E5E6062B-EA2F-49BB-A285-23C140379007}"/>
          </ac:picMkLst>
        </pc:picChg>
        <pc:picChg chg="add mod modCrop">
          <ac:chgData name="Luca Specht" userId="03b5395bde372c11" providerId="LiveId" clId="{7B718168-8A6D-413E-97B7-C080E1ABA626}" dt="2022-09-19T10:42:42.370" v="3475" actId="14100"/>
          <ac:picMkLst>
            <pc:docMk/>
            <pc:sldMk cId="116812479" sldId="281"/>
            <ac:picMk id="11" creationId="{88B4D101-02C4-47C5-9A7D-A883A6183555}"/>
          </ac:picMkLst>
        </pc:picChg>
        <pc:picChg chg="add mod">
          <ac:chgData name="Luca Specht" userId="03b5395bde372c11" providerId="LiveId" clId="{7B718168-8A6D-413E-97B7-C080E1ABA626}" dt="2022-09-19T10:42:48.299" v="3478" actId="1076"/>
          <ac:picMkLst>
            <pc:docMk/>
            <pc:sldMk cId="116812479" sldId="281"/>
            <ac:picMk id="13" creationId="{BE6EAC5B-E167-4E92-9C75-13D8C079E700}"/>
          </ac:picMkLst>
        </pc:picChg>
      </pc:sldChg>
      <pc:sldChg chg="mod ord modAnim modShow">
        <pc:chgData name="Luca Specht" userId="03b5395bde372c11" providerId="LiveId" clId="{7B718168-8A6D-413E-97B7-C080E1ABA626}" dt="2022-09-19T12:21:10.426" v="3598"/>
        <pc:sldMkLst>
          <pc:docMk/>
          <pc:sldMk cId="2357353342" sldId="282"/>
        </pc:sldMkLst>
      </pc:sldChg>
      <pc:sldChg chg="addSp delSp modSp add del mod ord modShow">
        <pc:chgData name="Luca Specht" userId="03b5395bde372c11" providerId="LiveId" clId="{7B718168-8A6D-413E-97B7-C080E1ABA626}" dt="2022-09-19T12:21:14.342" v="3600"/>
        <pc:sldMkLst>
          <pc:docMk/>
          <pc:sldMk cId="347313937" sldId="283"/>
        </pc:sldMkLst>
        <pc:spChg chg="add mod">
          <ac:chgData name="Luca Specht" userId="03b5395bde372c11" providerId="LiveId" clId="{7B718168-8A6D-413E-97B7-C080E1ABA626}" dt="2022-08-30T11:27:57.415" v="1638" actId="1076"/>
          <ac:spMkLst>
            <pc:docMk/>
            <pc:sldMk cId="347313937" sldId="283"/>
            <ac:spMk id="3" creationId="{C8B143B1-0353-42DD-B684-7056C713F931}"/>
          </ac:spMkLst>
        </pc:spChg>
        <pc:spChg chg="mod">
          <ac:chgData name="Luca Specht" userId="03b5395bde372c11" providerId="LiveId" clId="{7B718168-8A6D-413E-97B7-C080E1ABA626}" dt="2022-09-19T08:01:58.082" v="2747" actId="1076"/>
          <ac:spMkLst>
            <pc:docMk/>
            <pc:sldMk cId="347313937" sldId="283"/>
            <ac:spMk id="12" creationId="{DF40C6F0-10DE-4EE6-BB3C-80AC8D3F985B}"/>
          </ac:spMkLst>
        </pc:spChg>
        <pc:spChg chg="mod">
          <ac:chgData name="Luca Specht" userId="03b5395bde372c11" providerId="LiveId" clId="{7B718168-8A6D-413E-97B7-C080E1ABA626}" dt="2022-08-31T09:46:28.893" v="2127" actId="1036"/>
          <ac:spMkLst>
            <pc:docMk/>
            <pc:sldMk cId="347313937" sldId="283"/>
            <ac:spMk id="17" creationId="{008E4881-B4B7-44DB-ACD4-91983D072CED}"/>
          </ac:spMkLst>
        </pc:spChg>
        <pc:spChg chg="mod">
          <ac:chgData name="Luca Specht" userId="03b5395bde372c11" providerId="LiveId" clId="{7B718168-8A6D-413E-97B7-C080E1ABA626}" dt="2022-08-30T11:29:02.135" v="1657" actId="1076"/>
          <ac:spMkLst>
            <pc:docMk/>
            <pc:sldMk cId="347313937" sldId="283"/>
            <ac:spMk id="20" creationId="{F7B80287-3CA7-452E-8039-5FA237EB81C9}"/>
          </ac:spMkLst>
        </pc:spChg>
        <pc:spChg chg="mod">
          <ac:chgData name="Luca Specht" userId="03b5395bde372c11" providerId="LiveId" clId="{7B718168-8A6D-413E-97B7-C080E1ABA626}" dt="2022-08-30T11:28:05.677" v="1640" actId="21"/>
          <ac:spMkLst>
            <pc:docMk/>
            <pc:sldMk cId="347313937" sldId="283"/>
            <ac:spMk id="21" creationId="{80E0C9A8-8AFA-4F63-B90E-0D99018A39C5}"/>
          </ac:spMkLst>
        </pc:spChg>
        <pc:spChg chg="add mod">
          <ac:chgData name="Luca Specht" userId="03b5395bde372c11" providerId="LiveId" clId="{7B718168-8A6D-413E-97B7-C080E1ABA626}" dt="2022-08-30T11:29:00.356" v="1656" actId="1076"/>
          <ac:spMkLst>
            <pc:docMk/>
            <pc:sldMk cId="347313937" sldId="283"/>
            <ac:spMk id="32" creationId="{0FC119BA-0B18-42A6-A60A-C97E0CAE1A43}"/>
          </ac:spMkLst>
        </pc:spChg>
        <pc:spChg chg="add mod">
          <ac:chgData name="Luca Specht" userId="03b5395bde372c11" providerId="LiveId" clId="{7B718168-8A6D-413E-97B7-C080E1ABA626}" dt="2022-08-30T11:29:08.585" v="1659" actId="1076"/>
          <ac:spMkLst>
            <pc:docMk/>
            <pc:sldMk cId="347313937" sldId="283"/>
            <ac:spMk id="33" creationId="{AEF74E94-D152-4BDA-9D0F-53FE98BE45FD}"/>
          </ac:spMkLst>
        </pc:spChg>
        <pc:grpChg chg="mod">
          <ac:chgData name="Luca Specht" userId="03b5395bde372c11" providerId="LiveId" clId="{7B718168-8A6D-413E-97B7-C080E1ABA626}" dt="2022-09-19T08:00:04.925" v="2741" actId="1076"/>
          <ac:grpSpMkLst>
            <pc:docMk/>
            <pc:sldMk cId="347313937" sldId="283"/>
            <ac:grpSpMk id="14" creationId="{A7F51C06-36B6-4956-969C-EE7FE89C3568}"/>
          </ac:grpSpMkLst>
        </pc:grpChg>
        <pc:grpChg chg="mod">
          <ac:chgData name="Luca Specht" userId="03b5395bde372c11" providerId="LiveId" clId="{7B718168-8A6D-413E-97B7-C080E1ABA626}" dt="2022-08-30T11:30:22.903" v="1662" actId="1076"/>
          <ac:grpSpMkLst>
            <pc:docMk/>
            <pc:sldMk cId="347313937" sldId="283"/>
            <ac:grpSpMk id="26" creationId="{6B787CAF-883E-4E9D-8C4B-D874D5C2E81F}"/>
          </ac:grpSpMkLst>
        </pc:grpChg>
        <pc:picChg chg="del">
          <ac:chgData name="Luca Specht" userId="03b5395bde372c11" providerId="LiveId" clId="{7B718168-8A6D-413E-97B7-C080E1ABA626}" dt="2022-08-30T11:29:53.088" v="1660" actId="478"/>
          <ac:picMkLst>
            <pc:docMk/>
            <pc:sldMk cId="347313937" sldId="283"/>
            <ac:picMk id="25" creationId="{0E48E488-581E-4C27-B09C-FE32F4D38994}"/>
          </ac:picMkLst>
        </pc:picChg>
      </pc:sldChg>
      <pc:sldChg chg="addSp delSp modSp add del mod modAnim">
        <pc:chgData name="Luca Specht" userId="03b5395bde372c11" providerId="LiveId" clId="{7B718168-8A6D-413E-97B7-C080E1ABA626}" dt="2022-09-19T18:29:58.263" v="3661" actId="1076"/>
        <pc:sldMkLst>
          <pc:docMk/>
          <pc:sldMk cId="466745937" sldId="284"/>
        </pc:sldMkLst>
        <pc:spChg chg="mod">
          <ac:chgData name="Luca Specht" userId="03b5395bde372c11" providerId="LiveId" clId="{7B718168-8A6D-413E-97B7-C080E1ABA626}" dt="2022-09-19T08:02:57.404" v="2765" actId="20577"/>
          <ac:spMkLst>
            <pc:docMk/>
            <pc:sldMk cId="466745937" sldId="284"/>
            <ac:spMk id="2" creationId="{306C7DC3-2470-4708-A950-F7F2B6DA929E}"/>
          </ac:spMkLst>
        </pc:spChg>
        <pc:spChg chg="mod">
          <ac:chgData name="Luca Specht" userId="03b5395bde372c11" providerId="LiveId" clId="{7B718168-8A6D-413E-97B7-C080E1ABA626}" dt="2022-09-19T12:20:33.821" v="3584" actId="20577"/>
          <ac:spMkLst>
            <pc:docMk/>
            <pc:sldMk cId="466745937" sldId="284"/>
            <ac:spMk id="6" creationId="{C726B961-5611-4E48-81E9-C811AD8DD168}"/>
          </ac:spMkLst>
        </pc:spChg>
        <pc:spChg chg="add mod">
          <ac:chgData name="Luca Specht" userId="03b5395bde372c11" providerId="LiveId" clId="{7B718168-8A6D-413E-97B7-C080E1ABA626}" dt="2022-09-19T18:29:58.263" v="3661" actId="1076"/>
          <ac:spMkLst>
            <pc:docMk/>
            <pc:sldMk cId="466745937" sldId="284"/>
            <ac:spMk id="10" creationId="{A85E2330-D2F8-4C18-8DEF-997DAB5AAA5A}"/>
          </ac:spMkLst>
        </pc:spChg>
        <pc:spChg chg="add mod">
          <ac:chgData name="Luca Specht" userId="03b5395bde372c11" providerId="LiveId" clId="{7B718168-8A6D-413E-97B7-C080E1ABA626}" dt="2022-09-19T10:45:10.860" v="3558" actId="20577"/>
          <ac:spMkLst>
            <pc:docMk/>
            <pc:sldMk cId="466745937" sldId="284"/>
            <ac:spMk id="11" creationId="{FB819DAE-49E0-4BF9-9373-C3527CDE6A57}"/>
          </ac:spMkLst>
        </pc:spChg>
        <pc:spChg chg="add mod">
          <ac:chgData name="Luca Specht" userId="03b5395bde372c11" providerId="LiveId" clId="{7B718168-8A6D-413E-97B7-C080E1ABA626}" dt="2022-09-19T10:46:19.844" v="3568" actId="164"/>
          <ac:spMkLst>
            <pc:docMk/>
            <pc:sldMk cId="466745937" sldId="284"/>
            <ac:spMk id="14" creationId="{A13E56BD-D76C-4510-A3B5-D7F16E809C00}"/>
          </ac:spMkLst>
        </pc:spChg>
        <pc:spChg chg="mod">
          <ac:chgData name="Luca Specht" userId="03b5395bde372c11" providerId="LiveId" clId="{7B718168-8A6D-413E-97B7-C080E1ABA626}" dt="2022-08-21T16:33:11.890" v="539" actId="20577"/>
          <ac:spMkLst>
            <pc:docMk/>
            <pc:sldMk cId="466745937" sldId="284"/>
            <ac:spMk id="16" creationId="{7B61EC34-FAA3-4844-9392-2020BBA433A7}"/>
          </ac:spMkLst>
        </pc:spChg>
        <pc:spChg chg="add mod">
          <ac:chgData name="Luca Specht" userId="03b5395bde372c11" providerId="LiveId" clId="{7B718168-8A6D-413E-97B7-C080E1ABA626}" dt="2022-09-19T18:29:56.252" v="3660" actId="1076"/>
          <ac:spMkLst>
            <pc:docMk/>
            <pc:sldMk cId="466745937" sldId="284"/>
            <ac:spMk id="18" creationId="{7915BC0F-CF3E-422B-9A08-084CEA29B4A3}"/>
          </ac:spMkLst>
        </pc:spChg>
        <pc:grpChg chg="add mod">
          <ac:chgData name="Luca Specht" userId="03b5395bde372c11" providerId="LiveId" clId="{7B718168-8A6D-413E-97B7-C080E1ABA626}" dt="2022-09-19T08:02:33.653" v="2756" actId="1076"/>
          <ac:grpSpMkLst>
            <pc:docMk/>
            <pc:sldMk cId="466745937" sldId="284"/>
            <ac:grpSpMk id="3" creationId="{1BC8C7DB-C180-4BE1-B012-090A913E1ED3}"/>
          </ac:grpSpMkLst>
        </pc:grpChg>
        <pc:grpChg chg="add mod">
          <ac:chgData name="Luca Specht" userId="03b5395bde372c11" providerId="LiveId" clId="{7B718168-8A6D-413E-97B7-C080E1ABA626}" dt="2022-09-19T10:46:19.844" v="3568" actId="164"/>
          <ac:grpSpMkLst>
            <pc:docMk/>
            <pc:sldMk cId="466745937" sldId="284"/>
            <ac:grpSpMk id="8" creationId="{0101E2D2-5BEC-49E7-B40A-D112F4352DAA}"/>
          </ac:grpSpMkLst>
        </pc:grpChg>
        <pc:grpChg chg="add mod">
          <ac:chgData name="Luca Specht" userId="03b5395bde372c11" providerId="LiveId" clId="{7B718168-8A6D-413E-97B7-C080E1ABA626}" dt="2022-09-19T10:46:19.844" v="3568" actId="164"/>
          <ac:grpSpMkLst>
            <pc:docMk/>
            <pc:sldMk cId="466745937" sldId="284"/>
            <ac:grpSpMk id="9" creationId="{D8D73842-D5DA-4C03-BCC7-219FB87DEB9C}"/>
          </ac:grpSpMkLst>
        </pc:grpChg>
        <pc:grpChg chg="add del mod">
          <ac:chgData name="Luca Specht" userId="03b5395bde372c11" providerId="LiveId" clId="{7B718168-8A6D-413E-97B7-C080E1ABA626}" dt="2022-09-19T08:02:29.930" v="2752" actId="164"/>
          <ac:grpSpMkLst>
            <pc:docMk/>
            <pc:sldMk cId="466745937" sldId="284"/>
            <ac:grpSpMk id="12" creationId="{72B6CF82-4277-4B35-9DAB-A83616F8F427}"/>
          </ac:grpSpMkLst>
        </pc:grpChg>
        <pc:picChg chg="add mod modCrop">
          <ac:chgData name="Luca Specht" userId="03b5395bde372c11" providerId="LiveId" clId="{7B718168-8A6D-413E-97B7-C080E1ABA626}" dt="2022-09-19T08:02:29.930" v="2752" actId="164"/>
          <ac:picMkLst>
            <pc:docMk/>
            <pc:sldMk cId="466745937" sldId="284"/>
            <ac:picMk id="7" creationId="{E54CF4C6-5513-4082-BAD2-4A1333A352F5}"/>
          </ac:picMkLst>
        </pc:picChg>
        <pc:picChg chg="del">
          <ac:chgData name="Luca Specht" userId="03b5395bde372c11" providerId="LiveId" clId="{7B718168-8A6D-413E-97B7-C080E1ABA626}" dt="2022-08-21T16:46:51.328" v="887" actId="478"/>
          <ac:picMkLst>
            <pc:docMk/>
            <pc:sldMk cId="466745937" sldId="284"/>
            <ac:picMk id="14" creationId="{957EE55B-9910-451E-8988-7987E15798AE}"/>
          </ac:picMkLst>
        </pc:picChg>
        <pc:picChg chg="mod">
          <ac:chgData name="Luca Specht" userId="03b5395bde372c11" providerId="LiveId" clId="{7B718168-8A6D-413E-97B7-C080E1ABA626}" dt="2022-09-19T08:02:24.525" v="2751" actId="164"/>
          <ac:picMkLst>
            <pc:docMk/>
            <pc:sldMk cId="466745937" sldId="284"/>
            <ac:picMk id="17" creationId="{FC0AE4D5-AA78-4E97-8A74-0BB1F21B342D}"/>
          </ac:picMkLst>
        </pc:picChg>
      </pc:sldChg>
      <pc:sldChg chg="addSp delSp modSp mod delAnim modAnim">
        <pc:chgData name="Luca Specht" userId="03b5395bde372c11" providerId="LiveId" clId="{7B718168-8A6D-413E-97B7-C080E1ABA626}" dt="2022-09-19T19:00:21.325" v="3834"/>
        <pc:sldMkLst>
          <pc:docMk/>
          <pc:sldMk cId="3671833625" sldId="285"/>
        </pc:sldMkLst>
        <pc:spChg chg="mod">
          <ac:chgData name="Luca Specht" userId="03b5395bde372c11" providerId="LiveId" clId="{7B718168-8A6D-413E-97B7-C080E1ABA626}" dt="2022-09-11T08:52:51.643" v="2484"/>
          <ac:spMkLst>
            <pc:docMk/>
            <pc:sldMk cId="3671833625" sldId="285"/>
            <ac:spMk id="5" creationId="{A97B8A05-642E-4E24-A223-06FE3FC4D039}"/>
          </ac:spMkLst>
        </pc:spChg>
        <pc:spChg chg="mod">
          <ac:chgData name="Luca Specht" userId="03b5395bde372c11" providerId="LiveId" clId="{7B718168-8A6D-413E-97B7-C080E1ABA626}" dt="2022-09-19T12:20:45.087" v="3588" actId="20577"/>
          <ac:spMkLst>
            <pc:docMk/>
            <pc:sldMk cId="3671833625" sldId="285"/>
            <ac:spMk id="6" creationId="{C726B961-5611-4E48-81E9-C811AD8DD168}"/>
          </ac:spMkLst>
        </pc:spChg>
        <pc:spChg chg="del mod">
          <ac:chgData name="Luca Specht" userId="03b5395bde372c11" providerId="LiveId" clId="{7B718168-8A6D-413E-97B7-C080E1ABA626}" dt="2022-09-19T18:49:28.969" v="3746" actId="478"/>
          <ac:spMkLst>
            <pc:docMk/>
            <pc:sldMk cId="3671833625" sldId="285"/>
            <ac:spMk id="7" creationId="{DF6D6B05-AE42-4F05-967E-B53CC46A3013}"/>
          </ac:spMkLst>
        </pc:spChg>
        <pc:spChg chg="mod">
          <ac:chgData name="Luca Specht" userId="03b5395bde372c11" providerId="LiveId" clId="{7B718168-8A6D-413E-97B7-C080E1ABA626}" dt="2022-09-19T18:55:39.888" v="3807" actId="1037"/>
          <ac:spMkLst>
            <pc:docMk/>
            <pc:sldMk cId="3671833625" sldId="285"/>
            <ac:spMk id="11" creationId="{2A413D5D-9963-4674-BB28-58C83D13746F}"/>
          </ac:spMkLst>
        </pc:spChg>
        <pc:spChg chg="add del">
          <ac:chgData name="Luca Specht" userId="03b5395bde372c11" providerId="LiveId" clId="{7B718168-8A6D-413E-97B7-C080E1ABA626}" dt="2022-09-19T18:47:12.994" v="3677" actId="478"/>
          <ac:spMkLst>
            <pc:docMk/>
            <pc:sldMk cId="3671833625" sldId="285"/>
            <ac:spMk id="12" creationId="{A63D4F13-74CE-40EC-AB4F-7F10FF63A23E}"/>
          </ac:spMkLst>
        </pc:spChg>
        <pc:spChg chg="mod">
          <ac:chgData name="Luca Specht" userId="03b5395bde372c11" providerId="LiveId" clId="{7B718168-8A6D-413E-97B7-C080E1ABA626}" dt="2022-09-19T18:47:25.846" v="3680"/>
          <ac:spMkLst>
            <pc:docMk/>
            <pc:sldMk cId="3671833625" sldId="285"/>
            <ac:spMk id="16" creationId="{F188A8C3-13E2-4583-BBBB-3A29515939BA}"/>
          </ac:spMkLst>
        </pc:spChg>
        <pc:spChg chg="mod">
          <ac:chgData name="Luca Specht" userId="03b5395bde372c11" providerId="LiveId" clId="{7B718168-8A6D-413E-97B7-C080E1ABA626}" dt="2022-09-19T18:49:44.142" v="3754" actId="1076"/>
          <ac:spMkLst>
            <pc:docMk/>
            <pc:sldMk cId="3671833625" sldId="285"/>
            <ac:spMk id="17" creationId="{176B5460-A51B-479B-8764-AAE62629D8FA}"/>
          </ac:spMkLst>
        </pc:spChg>
        <pc:spChg chg="mod">
          <ac:chgData name="Luca Specht" userId="03b5395bde372c11" providerId="LiveId" clId="{7B718168-8A6D-413E-97B7-C080E1ABA626}" dt="2022-09-19T18:48:42.866" v="3727"/>
          <ac:spMkLst>
            <pc:docMk/>
            <pc:sldMk cId="3671833625" sldId="285"/>
            <ac:spMk id="21" creationId="{EB57EE0F-68A6-4363-8424-CE4448A5003E}"/>
          </ac:spMkLst>
        </pc:spChg>
        <pc:spChg chg="mod">
          <ac:chgData name="Luca Specht" userId="03b5395bde372c11" providerId="LiveId" clId="{7B718168-8A6D-413E-97B7-C080E1ABA626}" dt="2022-09-19T18:48:42.866" v="3727"/>
          <ac:spMkLst>
            <pc:docMk/>
            <pc:sldMk cId="3671833625" sldId="285"/>
            <ac:spMk id="22" creationId="{39230CDA-4A55-4C2C-95E7-89D1313C786A}"/>
          </ac:spMkLst>
        </pc:spChg>
        <pc:spChg chg="mod">
          <ac:chgData name="Luca Specht" userId="03b5395bde372c11" providerId="LiveId" clId="{7B718168-8A6D-413E-97B7-C080E1ABA626}" dt="2022-09-19T18:48:42.866" v="3727"/>
          <ac:spMkLst>
            <pc:docMk/>
            <pc:sldMk cId="3671833625" sldId="285"/>
            <ac:spMk id="23" creationId="{36B0BB76-F2B1-4660-A970-3A8ED5AF51F5}"/>
          </ac:spMkLst>
        </pc:spChg>
        <pc:spChg chg="mod">
          <ac:chgData name="Luca Specht" userId="03b5395bde372c11" providerId="LiveId" clId="{7B718168-8A6D-413E-97B7-C080E1ABA626}" dt="2022-09-19T18:48:42.866" v="3727"/>
          <ac:spMkLst>
            <pc:docMk/>
            <pc:sldMk cId="3671833625" sldId="285"/>
            <ac:spMk id="24" creationId="{E8A41B37-44F5-4A85-8539-15CC7FEEA655}"/>
          </ac:spMkLst>
        </pc:spChg>
        <pc:spChg chg="mod">
          <ac:chgData name="Luca Specht" userId="03b5395bde372c11" providerId="LiveId" clId="{7B718168-8A6D-413E-97B7-C080E1ABA626}" dt="2022-09-19T18:48:42.866" v="3727"/>
          <ac:spMkLst>
            <pc:docMk/>
            <pc:sldMk cId="3671833625" sldId="285"/>
            <ac:spMk id="25" creationId="{BA00766B-FBA9-4593-B25B-3598E2D277D4}"/>
          </ac:spMkLst>
        </pc:spChg>
        <pc:spChg chg="mod">
          <ac:chgData name="Luca Specht" userId="03b5395bde372c11" providerId="LiveId" clId="{7B718168-8A6D-413E-97B7-C080E1ABA626}" dt="2022-09-19T18:50:20.596" v="3760" actId="20577"/>
          <ac:spMkLst>
            <pc:docMk/>
            <pc:sldMk cId="3671833625" sldId="285"/>
            <ac:spMk id="26" creationId="{CFE65F6A-4CFE-4378-910A-DDF68DC063A6}"/>
          </ac:spMkLst>
        </pc:spChg>
        <pc:spChg chg="add del mod">
          <ac:chgData name="Luca Specht" userId="03b5395bde372c11" providerId="LiveId" clId="{7B718168-8A6D-413E-97B7-C080E1ABA626}" dt="2022-09-19T18:49:30.800" v="3747" actId="478"/>
          <ac:spMkLst>
            <pc:docMk/>
            <pc:sldMk cId="3671833625" sldId="285"/>
            <ac:spMk id="28" creationId="{D165B7FC-A13A-4D33-BFB9-7B5247408074}"/>
          </ac:spMkLst>
        </pc:spChg>
        <pc:spChg chg="add del mod">
          <ac:chgData name="Luca Specht" userId="03b5395bde372c11" providerId="LiveId" clId="{7B718168-8A6D-413E-97B7-C080E1ABA626}" dt="2022-09-19T18:53:39.824" v="3769"/>
          <ac:spMkLst>
            <pc:docMk/>
            <pc:sldMk cId="3671833625" sldId="285"/>
            <ac:spMk id="30" creationId="{FC451F6C-43BA-4140-A47E-6139DAF76C65}"/>
          </ac:spMkLst>
        </pc:spChg>
        <pc:spChg chg="add del mod">
          <ac:chgData name="Luca Specht" userId="03b5395bde372c11" providerId="LiveId" clId="{7B718168-8A6D-413E-97B7-C080E1ABA626}" dt="2022-09-19T18:54:43.225" v="3788" actId="478"/>
          <ac:spMkLst>
            <pc:docMk/>
            <pc:sldMk cId="3671833625" sldId="285"/>
            <ac:spMk id="31" creationId="{6B114473-2CB2-49D5-B661-0FE8EC561D86}"/>
          </ac:spMkLst>
        </pc:spChg>
        <pc:spChg chg="add mod">
          <ac:chgData name="Luca Specht" userId="03b5395bde372c11" providerId="LiveId" clId="{7B718168-8A6D-413E-97B7-C080E1ABA626}" dt="2022-09-19T18:55:35.427" v="3800" actId="164"/>
          <ac:spMkLst>
            <pc:docMk/>
            <pc:sldMk cId="3671833625" sldId="285"/>
            <ac:spMk id="32" creationId="{95FD6CAF-92A0-47BA-A916-FF99F3D031A0}"/>
          </ac:spMkLst>
        </pc:spChg>
        <pc:grpChg chg="add del mod">
          <ac:chgData name="Luca Specht" userId="03b5395bde372c11" providerId="LiveId" clId="{7B718168-8A6D-413E-97B7-C080E1ABA626}" dt="2022-09-19T18:52:43.743" v="3762" actId="478"/>
          <ac:grpSpMkLst>
            <pc:docMk/>
            <pc:sldMk cId="3671833625" sldId="285"/>
            <ac:grpSpMk id="9" creationId="{276E8CB2-578A-4CD9-B9F6-679225904792}"/>
          </ac:grpSpMkLst>
        </pc:grpChg>
        <pc:grpChg chg="add del mod">
          <ac:chgData name="Luca Specht" userId="03b5395bde372c11" providerId="LiveId" clId="{7B718168-8A6D-413E-97B7-C080E1ABA626}" dt="2022-09-19T18:47:48.461" v="3684" actId="478"/>
          <ac:grpSpMkLst>
            <pc:docMk/>
            <pc:sldMk cId="3671833625" sldId="285"/>
            <ac:grpSpMk id="13" creationId="{0C1264B6-4C76-4BD7-B36F-5110380E3F31}"/>
          </ac:grpSpMkLst>
        </pc:grpChg>
        <pc:grpChg chg="mod topLvl">
          <ac:chgData name="Luca Specht" userId="03b5395bde372c11" providerId="LiveId" clId="{7B718168-8A6D-413E-97B7-C080E1ABA626}" dt="2022-09-19T18:50:34.071" v="3761" actId="164"/>
          <ac:grpSpMkLst>
            <pc:docMk/>
            <pc:sldMk cId="3671833625" sldId="285"/>
            <ac:grpSpMk id="14" creationId="{F4294F8E-4A3A-4AF1-8F11-ADDA9A0D3104}"/>
          </ac:grpSpMkLst>
        </pc:grpChg>
        <pc:grpChg chg="add mod">
          <ac:chgData name="Luca Specht" userId="03b5395bde372c11" providerId="LiveId" clId="{7B718168-8A6D-413E-97B7-C080E1ABA626}" dt="2022-09-19T18:49:39.348" v="3752" actId="1076"/>
          <ac:grpSpMkLst>
            <pc:docMk/>
            <pc:sldMk cId="3671833625" sldId="285"/>
            <ac:grpSpMk id="18" creationId="{391A1E6C-F361-49C5-9168-0CC55BC83C04}"/>
          </ac:grpSpMkLst>
        </pc:grpChg>
        <pc:grpChg chg="mod">
          <ac:chgData name="Luca Specht" userId="03b5395bde372c11" providerId="LiveId" clId="{7B718168-8A6D-413E-97B7-C080E1ABA626}" dt="2022-09-19T18:48:42.866" v="3727"/>
          <ac:grpSpMkLst>
            <pc:docMk/>
            <pc:sldMk cId="3671833625" sldId="285"/>
            <ac:grpSpMk id="19" creationId="{C70B8848-1509-405D-9EDD-9A28A58D2A6A}"/>
          </ac:grpSpMkLst>
        </pc:grpChg>
        <pc:grpChg chg="mod">
          <ac:chgData name="Luca Specht" userId="03b5395bde372c11" providerId="LiveId" clId="{7B718168-8A6D-413E-97B7-C080E1ABA626}" dt="2022-09-19T18:48:42.866" v="3727"/>
          <ac:grpSpMkLst>
            <pc:docMk/>
            <pc:sldMk cId="3671833625" sldId="285"/>
            <ac:grpSpMk id="20" creationId="{2398A053-2084-47A2-B7C4-A7CC4D59475D}"/>
          </ac:grpSpMkLst>
        </pc:grpChg>
        <pc:grpChg chg="add mod">
          <ac:chgData name="Luca Specht" userId="03b5395bde372c11" providerId="LiveId" clId="{7B718168-8A6D-413E-97B7-C080E1ABA626}" dt="2022-09-19T18:59:57.895" v="3828" actId="1076"/>
          <ac:grpSpMkLst>
            <pc:docMk/>
            <pc:sldMk cId="3671833625" sldId="285"/>
            <ac:grpSpMk id="29" creationId="{FA6BCC79-6ED3-4335-9767-ED63AF66A11E}"/>
          </ac:grpSpMkLst>
        </pc:grpChg>
        <pc:grpChg chg="add mod">
          <ac:chgData name="Luca Specht" userId="03b5395bde372c11" providerId="LiveId" clId="{7B718168-8A6D-413E-97B7-C080E1ABA626}" dt="2022-09-19T18:55:35.427" v="3800" actId="164"/>
          <ac:grpSpMkLst>
            <pc:docMk/>
            <pc:sldMk cId="3671833625" sldId="285"/>
            <ac:grpSpMk id="33" creationId="{4E76CD70-0F48-47F2-93CF-2A75248659DC}"/>
          </ac:grpSpMkLst>
        </pc:grpChg>
        <pc:picChg chg="add mod">
          <ac:chgData name="Luca Specht" userId="03b5395bde372c11" providerId="LiveId" clId="{7B718168-8A6D-413E-97B7-C080E1ABA626}" dt="2022-09-19T18:50:34.071" v="3761" actId="164"/>
          <ac:picMkLst>
            <pc:docMk/>
            <pc:sldMk cId="3671833625" sldId="285"/>
            <ac:picMk id="8" creationId="{AA1FF449-138B-493E-94FD-FEC6A9D5F42B}"/>
          </ac:picMkLst>
        </pc:picChg>
        <pc:picChg chg="del mod">
          <ac:chgData name="Luca Specht" userId="03b5395bde372c11" providerId="LiveId" clId="{7B718168-8A6D-413E-97B7-C080E1ABA626}" dt="2022-09-19T18:52:43.743" v="3762" actId="478"/>
          <ac:picMkLst>
            <pc:docMk/>
            <pc:sldMk cId="3671833625" sldId="285"/>
            <ac:picMk id="10" creationId="{7CE6D5EE-F2F1-4AB3-A4F1-F3E28F47A9B8}"/>
          </ac:picMkLst>
        </pc:picChg>
        <pc:picChg chg="del mod topLvl">
          <ac:chgData name="Luca Specht" userId="03b5395bde372c11" providerId="LiveId" clId="{7B718168-8A6D-413E-97B7-C080E1ABA626}" dt="2022-09-19T18:47:48.461" v="3684" actId="478"/>
          <ac:picMkLst>
            <pc:docMk/>
            <pc:sldMk cId="3671833625" sldId="285"/>
            <ac:picMk id="15" creationId="{E31ABA58-7682-4862-8A9A-C041C0C5CE57}"/>
          </ac:picMkLst>
        </pc:picChg>
        <pc:picChg chg="add del mod">
          <ac:chgData name="Luca Specht" userId="03b5395bde372c11" providerId="LiveId" clId="{7B718168-8A6D-413E-97B7-C080E1ABA626}" dt="2022-09-19T18:53:54.487" v="3775" actId="478"/>
          <ac:picMkLst>
            <pc:docMk/>
            <pc:sldMk cId="3671833625" sldId="285"/>
            <ac:picMk id="1026" creationId="{AC7B4F0B-798D-422C-977D-A158BE63261B}"/>
          </ac:picMkLst>
        </pc:picChg>
        <pc:picChg chg="add mod">
          <ac:chgData name="Luca Specht" userId="03b5395bde372c11" providerId="LiveId" clId="{7B718168-8A6D-413E-97B7-C080E1ABA626}" dt="2022-09-19T18:55:35.427" v="3800" actId="164"/>
          <ac:picMkLst>
            <pc:docMk/>
            <pc:sldMk cId="3671833625" sldId="285"/>
            <ac:picMk id="1030" creationId="{D88BA7E7-0681-44DC-87D5-0B40667013EF}"/>
          </ac:picMkLst>
        </pc:picChg>
        <pc:picChg chg="add mod">
          <ac:chgData name="Luca Specht" userId="03b5395bde372c11" providerId="LiveId" clId="{7B718168-8A6D-413E-97B7-C080E1ABA626}" dt="2022-09-19T18:55:35.427" v="3800" actId="164"/>
          <ac:picMkLst>
            <pc:docMk/>
            <pc:sldMk cId="3671833625" sldId="285"/>
            <ac:picMk id="1032" creationId="{AC94C32E-1632-4596-A149-6B16A328648A}"/>
          </ac:picMkLst>
        </pc:picChg>
      </pc:sldChg>
      <pc:sldChg chg="modSp mod modAnim">
        <pc:chgData name="Luca Specht" userId="03b5395bde372c11" providerId="LiveId" clId="{7B718168-8A6D-413E-97B7-C080E1ABA626}" dt="2022-09-19T12:20:48.126" v="3590" actId="20577"/>
        <pc:sldMkLst>
          <pc:docMk/>
          <pc:sldMk cId="3095189084" sldId="286"/>
        </pc:sldMkLst>
        <pc:spChg chg="mod">
          <ac:chgData name="Luca Specht" userId="03b5395bde372c11" providerId="LiveId" clId="{7B718168-8A6D-413E-97B7-C080E1ABA626}" dt="2022-09-11T08:52:53.616" v="2485"/>
          <ac:spMkLst>
            <pc:docMk/>
            <pc:sldMk cId="3095189084" sldId="286"/>
            <ac:spMk id="5" creationId="{A97B8A05-642E-4E24-A223-06FE3FC4D039}"/>
          </ac:spMkLst>
        </pc:spChg>
        <pc:spChg chg="mod">
          <ac:chgData name="Luca Specht" userId="03b5395bde372c11" providerId="LiveId" clId="{7B718168-8A6D-413E-97B7-C080E1ABA626}" dt="2022-09-19T12:20:48.126" v="3590" actId="20577"/>
          <ac:spMkLst>
            <pc:docMk/>
            <pc:sldMk cId="3095189084" sldId="286"/>
            <ac:spMk id="6" creationId="{C726B961-5611-4E48-81E9-C811AD8DD168}"/>
          </ac:spMkLst>
        </pc:spChg>
        <pc:spChg chg="mod">
          <ac:chgData name="Luca Specht" userId="03b5395bde372c11" providerId="LiveId" clId="{7B718168-8A6D-413E-97B7-C080E1ABA626}" dt="2022-09-19T08:20:17.852" v="3167" actId="20577"/>
          <ac:spMkLst>
            <pc:docMk/>
            <pc:sldMk cId="3095189084" sldId="286"/>
            <ac:spMk id="7" creationId="{6814B6D9-4A99-4687-877F-35FF538DDF72}"/>
          </ac:spMkLst>
        </pc:spChg>
      </pc:sldChg>
      <pc:sldChg chg="addSp delSp modSp add mod modAnim">
        <pc:chgData name="Luca Specht" userId="03b5395bde372c11" providerId="LiveId" clId="{7B718168-8A6D-413E-97B7-C080E1ABA626}" dt="2022-09-19T18:43:18.910" v="3665" actId="1076"/>
        <pc:sldMkLst>
          <pc:docMk/>
          <pc:sldMk cId="1982513386" sldId="287"/>
        </pc:sldMkLst>
        <pc:spChg chg="mod">
          <ac:chgData name="Luca Specht" userId="03b5395bde372c11" providerId="LiveId" clId="{7B718168-8A6D-413E-97B7-C080E1ABA626}" dt="2022-08-21T16:37:08.452" v="732" actId="20577"/>
          <ac:spMkLst>
            <pc:docMk/>
            <pc:sldMk cId="1982513386" sldId="287"/>
            <ac:spMk id="2" creationId="{306C7DC3-2470-4708-A950-F7F2B6DA929E}"/>
          </ac:spMkLst>
        </pc:spChg>
        <pc:spChg chg="add del mod">
          <ac:chgData name="Luca Specht" userId="03b5395bde372c11" providerId="LiveId" clId="{7B718168-8A6D-413E-97B7-C080E1ABA626}" dt="2022-08-31T10:02:50.924" v="2150" actId="478"/>
          <ac:spMkLst>
            <pc:docMk/>
            <pc:sldMk cId="1982513386" sldId="287"/>
            <ac:spMk id="3" creationId="{FFBF8E25-3E6A-4868-994C-AFCFFA6F71FB}"/>
          </ac:spMkLst>
        </pc:spChg>
        <pc:spChg chg="mod">
          <ac:chgData name="Luca Specht" userId="03b5395bde372c11" providerId="LiveId" clId="{7B718168-8A6D-413E-97B7-C080E1ABA626}" dt="2022-09-19T12:20:41.712" v="3586" actId="20577"/>
          <ac:spMkLst>
            <pc:docMk/>
            <pc:sldMk cId="1982513386" sldId="287"/>
            <ac:spMk id="6" creationId="{C726B961-5611-4E48-81E9-C811AD8DD168}"/>
          </ac:spMkLst>
        </pc:spChg>
        <pc:spChg chg="add mod">
          <ac:chgData name="Luca Specht" userId="03b5395bde372c11" providerId="LiveId" clId="{7B718168-8A6D-413E-97B7-C080E1ABA626}" dt="2022-08-31T10:30:41.541" v="2444" actId="165"/>
          <ac:spMkLst>
            <pc:docMk/>
            <pc:sldMk cId="1982513386" sldId="287"/>
            <ac:spMk id="7" creationId="{23759DCA-A00A-4076-937F-81FDE9A88248}"/>
          </ac:spMkLst>
        </pc:spChg>
        <pc:spChg chg="mod">
          <ac:chgData name="Luca Specht" userId="03b5395bde372c11" providerId="LiveId" clId="{7B718168-8A6D-413E-97B7-C080E1ABA626}" dt="2022-09-19T18:43:18.538" v="3664" actId="1076"/>
          <ac:spMkLst>
            <pc:docMk/>
            <pc:sldMk cId="1982513386" sldId="287"/>
            <ac:spMk id="8" creationId="{11F5B985-3968-4578-B13D-85AC43FE247B}"/>
          </ac:spMkLst>
        </pc:spChg>
        <pc:spChg chg="mod">
          <ac:chgData name="Luca Specht" userId="03b5395bde372c11" providerId="LiveId" clId="{7B718168-8A6D-413E-97B7-C080E1ABA626}" dt="2022-08-31T10:30:41.541" v="2444" actId="165"/>
          <ac:spMkLst>
            <pc:docMk/>
            <pc:sldMk cId="1982513386" sldId="287"/>
            <ac:spMk id="11" creationId="{B018ADED-5042-42E7-B174-39FCE5766772}"/>
          </ac:spMkLst>
        </pc:spChg>
        <pc:spChg chg="mod">
          <ac:chgData name="Luca Specht" userId="03b5395bde372c11" providerId="LiveId" clId="{7B718168-8A6D-413E-97B7-C080E1ABA626}" dt="2022-09-19T08:05:01.353" v="2847" actId="20577"/>
          <ac:spMkLst>
            <pc:docMk/>
            <pc:sldMk cId="1982513386" sldId="287"/>
            <ac:spMk id="12" creationId="{43D9E654-BA69-48B4-A135-6F7C37AFF6C6}"/>
          </ac:spMkLst>
        </pc:spChg>
        <pc:spChg chg="mod">
          <ac:chgData name="Luca Specht" userId="03b5395bde372c11" providerId="LiveId" clId="{7B718168-8A6D-413E-97B7-C080E1ABA626}" dt="2022-08-31T10:30:41.541" v="2444" actId="165"/>
          <ac:spMkLst>
            <pc:docMk/>
            <pc:sldMk cId="1982513386" sldId="287"/>
            <ac:spMk id="13" creationId="{2CECF1F7-C331-4C73-A9F9-C6B5C05A0415}"/>
          </ac:spMkLst>
        </pc:spChg>
        <pc:spChg chg="del mod">
          <ac:chgData name="Luca Specht" userId="03b5395bde372c11" providerId="LiveId" clId="{7B718168-8A6D-413E-97B7-C080E1ABA626}" dt="2022-08-31T10:12:30.213" v="2184" actId="478"/>
          <ac:spMkLst>
            <pc:docMk/>
            <pc:sldMk cId="1982513386" sldId="287"/>
            <ac:spMk id="14" creationId="{5C82FBFE-D6BE-4577-8E18-6EDD83F71CFA}"/>
          </ac:spMkLst>
        </pc:spChg>
        <pc:spChg chg="del mod">
          <ac:chgData name="Luca Specht" userId="03b5395bde372c11" providerId="LiveId" clId="{7B718168-8A6D-413E-97B7-C080E1ABA626}" dt="2022-08-31T10:12:27.176" v="2182" actId="478"/>
          <ac:spMkLst>
            <pc:docMk/>
            <pc:sldMk cId="1982513386" sldId="287"/>
            <ac:spMk id="15" creationId="{A69A2685-BE05-4076-86EC-709FF4BE94E0}"/>
          </ac:spMkLst>
        </pc:spChg>
        <pc:spChg chg="add del mod">
          <ac:chgData name="Luca Specht" userId="03b5395bde372c11" providerId="LiveId" clId="{7B718168-8A6D-413E-97B7-C080E1ABA626}" dt="2022-08-31T10:02:52.238" v="2151" actId="478"/>
          <ac:spMkLst>
            <pc:docMk/>
            <pc:sldMk cId="1982513386" sldId="287"/>
            <ac:spMk id="16" creationId="{25D0C914-5DDA-4907-BDDA-933D4E2E1575}"/>
          </ac:spMkLst>
        </pc:spChg>
        <pc:spChg chg="add mod">
          <ac:chgData name="Luca Specht" userId="03b5395bde372c11" providerId="LiveId" clId="{7B718168-8A6D-413E-97B7-C080E1ABA626}" dt="2022-08-31T10:30:41.541" v="2444" actId="165"/>
          <ac:spMkLst>
            <pc:docMk/>
            <pc:sldMk cId="1982513386" sldId="287"/>
            <ac:spMk id="17" creationId="{7A275E6B-B1B5-4C52-A165-96A8B9F8A118}"/>
          </ac:spMkLst>
        </pc:spChg>
        <pc:spChg chg="add del mod">
          <ac:chgData name="Luca Specht" userId="03b5395bde372c11" providerId="LiveId" clId="{7B718168-8A6D-413E-97B7-C080E1ABA626}" dt="2022-08-31T10:12:40.195" v="2190" actId="478"/>
          <ac:spMkLst>
            <pc:docMk/>
            <pc:sldMk cId="1982513386" sldId="287"/>
            <ac:spMk id="18" creationId="{BBC062DA-6676-4A3D-A58C-3D94014285E2}"/>
          </ac:spMkLst>
        </pc:spChg>
        <pc:spChg chg="add del mod">
          <ac:chgData name="Luca Specht" userId="03b5395bde372c11" providerId="LiveId" clId="{7B718168-8A6D-413E-97B7-C080E1ABA626}" dt="2022-08-31T10:02:49.239" v="2148" actId="478"/>
          <ac:spMkLst>
            <pc:docMk/>
            <pc:sldMk cId="1982513386" sldId="287"/>
            <ac:spMk id="19" creationId="{9D61088C-F118-426E-86DE-175E3A5E5EEC}"/>
          </ac:spMkLst>
        </pc:spChg>
        <pc:spChg chg="add mod">
          <ac:chgData name="Luca Specht" userId="03b5395bde372c11" providerId="LiveId" clId="{7B718168-8A6D-413E-97B7-C080E1ABA626}" dt="2022-08-31T10:30:41.541" v="2444" actId="165"/>
          <ac:spMkLst>
            <pc:docMk/>
            <pc:sldMk cId="1982513386" sldId="287"/>
            <ac:spMk id="20" creationId="{D97FD0FE-94A1-400F-921E-8B4CBC2511AC}"/>
          </ac:spMkLst>
        </pc:spChg>
        <pc:spChg chg="add mod">
          <ac:chgData name="Luca Specht" userId="03b5395bde372c11" providerId="LiveId" clId="{7B718168-8A6D-413E-97B7-C080E1ABA626}" dt="2022-08-31T10:30:41.541" v="2444" actId="165"/>
          <ac:spMkLst>
            <pc:docMk/>
            <pc:sldMk cId="1982513386" sldId="287"/>
            <ac:spMk id="21" creationId="{08C06C11-ED85-41F8-9822-92BFC1E095A4}"/>
          </ac:spMkLst>
        </pc:spChg>
        <pc:spChg chg="add del mod">
          <ac:chgData name="Luca Specht" userId="03b5395bde372c11" providerId="LiveId" clId="{7B718168-8A6D-413E-97B7-C080E1ABA626}" dt="2022-08-31T10:02:50.226" v="2149" actId="478"/>
          <ac:spMkLst>
            <pc:docMk/>
            <pc:sldMk cId="1982513386" sldId="287"/>
            <ac:spMk id="24" creationId="{DA2AC93E-F634-4634-A3BA-C24110CBA855}"/>
          </ac:spMkLst>
        </pc:spChg>
        <pc:spChg chg="mod">
          <ac:chgData name="Luca Specht" userId="03b5395bde372c11" providerId="LiveId" clId="{7B718168-8A6D-413E-97B7-C080E1ABA626}" dt="2022-08-31T10:30:41.541" v="2444" actId="165"/>
          <ac:spMkLst>
            <pc:docMk/>
            <pc:sldMk cId="1982513386" sldId="287"/>
            <ac:spMk id="31" creationId="{A2816531-3DC3-4F83-BE44-F66733FD528A}"/>
          </ac:spMkLst>
        </pc:spChg>
        <pc:spChg chg="mod">
          <ac:chgData name="Luca Specht" userId="03b5395bde372c11" providerId="LiveId" clId="{7B718168-8A6D-413E-97B7-C080E1ABA626}" dt="2022-08-31T10:30:41.541" v="2444" actId="165"/>
          <ac:spMkLst>
            <pc:docMk/>
            <pc:sldMk cId="1982513386" sldId="287"/>
            <ac:spMk id="32" creationId="{D6406E19-B1C5-4F42-9E2A-D401095E79F4}"/>
          </ac:spMkLst>
        </pc:spChg>
        <pc:spChg chg="add mod topLvl">
          <ac:chgData name="Luca Specht" userId="03b5395bde372c11" providerId="LiveId" clId="{7B718168-8A6D-413E-97B7-C080E1ABA626}" dt="2022-08-31T10:30:41.541" v="2444" actId="165"/>
          <ac:spMkLst>
            <pc:docMk/>
            <pc:sldMk cId="1982513386" sldId="287"/>
            <ac:spMk id="33" creationId="{6206CC58-7954-4F95-AF80-34593B67696C}"/>
          </ac:spMkLst>
        </pc:spChg>
        <pc:spChg chg="add mod">
          <ac:chgData name="Luca Specht" userId="03b5395bde372c11" providerId="LiveId" clId="{7B718168-8A6D-413E-97B7-C080E1ABA626}" dt="2022-08-31T10:33:03.502" v="2477" actId="1036"/>
          <ac:spMkLst>
            <pc:docMk/>
            <pc:sldMk cId="1982513386" sldId="287"/>
            <ac:spMk id="40" creationId="{115C8AF6-AF38-4EE7-AF42-8B0A440B3C9A}"/>
          </ac:spMkLst>
        </pc:spChg>
        <pc:grpChg chg="add mod topLvl">
          <ac:chgData name="Luca Specht" userId="03b5395bde372c11" providerId="LiveId" clId="{7B718168-8A6D-413E-97B7-C080E1ABA626}" dt="2022-08-31T10:30:41.541" v="2444" actId="165"/>
          <ac:grpSpMkLst>
            <pc:docMk/>
            <pc:sldMk cId="1982513386" sldId="287"/>
            <ac:grpSpMk id="10" creationId="{6F4FF973-DB1F-4C31-867E-B1CD2462966A}"/>
          </ac:grpSpMkLst>
        </pc:grpChg>
        <pc:grpChg chg="add mod topLvl">
          <ac:chgData name="Luca Specht" userId="03b5395bde372c11" providerId="LiveId" clId="{7B718168-8A6D-413E-97B7-C080E1ABA626}" dt="2022-08-31T10:30:41.541" v="2444" actId="165"/>
          <ac:grpSpMkLst>
            <pc:docMk/>
            <pc:sldMk cId="1982513386" sldId="287"/>
            <ac:grpSpMk id="28" creationId="{C29683AC-07C7-4FF1-8241-DC96E6E4D651}"/>
          </ac:grpSpMkLst>
        </pc:grpChg>
        <pc:grpChg chg="add mod topLvl">
          <ac:chgData name="Luca Specht" userId="03b5395bde372c11" providerId="LiveId" clId="{7B718168-8A6D-413E-97B7-C080E1ABA626}" dt="2022-08-31T10:30:41.541" v="2444" actId="165"/>
          <ac:grpSpMkLst>
            <pc:docMk/>
            <pc:sldMk cId="1982513386" sldId="287"/>
            <ac:grpSpMk id="29" creationId="{A9644610-0D45-4E08-9365-819FC4068FA1}"/>
          </ac:grpSpMkLst>
        </pc:grpChg>
        <pc:grpChg chg="add mod topLvl">
          <ac:chgData name="Luca Specht" userId="03b5395bde372c11" providerId="LiveId" clId="{7B718168-8A6D-413E-97B7-C080E1ABA626}" dt="2022-09-19T18:43:18.910" v="3665" actId="1076"/>
          <ac:grpSpMkLst>
            <pc:docMk/>
            <pc:sldMk cId="1982513386" sldId="287"/>
            <ac:grpSpMk id="30" creationId="{0B3C02D4-4ACB-4C89-992D-40C1CA1C27CE}"/>
          </ac:grpSpMkLst>
        </pc:grpChg>
        <pc:grpChg chg="add del mod">
          <ac:chgData name="Luca Specht" userId="03b5395bde372c11" providerId="LiveId" clId="{7B718168-8A6D-413E-97B7-C080E1ABA626}" dt="2022-08-31T10:30:41.541" v="2444" actId="165"/>
          <ac:grpSpMkLst>
            <pc:docMk/>
            <pc:sldMk cId="1982513386" sldId="287"/>
            <ac:grpSpMk id="34" creationId="{7F9B024A-DC1E-4419-9552-9F8A4343C36A}"/>
          </ac:grpSpMkLst>
        </pc:grpChg>
        <pc:picChg chg="del mod">
          <ac:chgData name="Luca Specht" userId="03b5395bde372c11" providerId="LiveId" clId="{7B718168-8A6D-413E-97B7-C080E1ABA626}" dt="2022-08-21T16:34:43.053" v="626" actId="478"/>
          <ac:picMkLst>
            <pc:docMk/>
            <pc:sldMk cId="1982513386" sldId="287"/>
            <ac:picMk id="7" creationId="{B1C32B1F-60A0-4E49-AFE7-325BD482F29C}"/>
          </ac:picMkLst>
        </pc:picChg>
        <pc:picChg chg="del">
          <ac:chgData name="Luca Specht" userId="03b5395bde372c11" providerId="LiveId" clId="{7B718168-8A6D-413E-97B7-C080E1ABA626}" dt="2022-08-21T16:34:44.099" v="627" actId="478"/>
          <ac:picMkLst>
            <pc:docMk/>
            <pc:sldMk cId="1982513386" sldId="287"/>
            <ac:picMk id="9" creationId="{7E57F9C4-F4E1-4871-919C-E34ED1E450FB}"/>
          </ac:picMkLst>
        </pc:picChg>
        <pc:cxnChg chg="add del mod">
          <ac:chgData name="Luca Specht" userId="03b5395bde372c11" providerId="LiveId" clId="{7B718168-8A6D-413E-97B7-C080E1ABA626}" dt="2022-08-21T16:56:25.054" v="1163" actId="478"/>
          <ac:cxnSpMkLst>
            <pc:docMk/>
            <pc:sldMk cId="1982513386" sldId="287"/>
            <ac:cxnSpMk id="18" creationId="{1D5F31D2-3F77-43C2-973E-115D0D7EBC7D}"/>
          </ac:cxnSpMkLst>
        </pc:cxnChg>
        <pc:cxnChg chg="add mod">
          <ac:chgData name="Luca Specht" userId="03b5395bde372c11" providerId="LiveId" clId="{7B718168-8A6D-413E-97B7-C080E1ABA626}" dt="2022-08-31T10:30:41.541" v="2444" actId="165"/>
          <ac:cxnSpMkLst>
            <pc:docMk/>
            <pc:sldMk cId="1982513386" sldId="287"/>
            <ac:cxnSpMk id="22" creationId="{EE79733C-6460-4779-B06E-26F92E7C252F}"/>
          </ac:cxnSpMkLst>
        </pc:cxnChg>
        <pc:cxnChg chg="add mod">
          <ac:chgData name="Luca Specht" userId="03b5395bde372c11" providerId="LiveId" clId="{7B718168-8A6D-413E-97B7-C080E1ABA626}" dt="2022-08-31T10:30:41.541" v="2444" actId="165"/>
          <ac:cxnSpMkLst>
            <pc:docMk/>
            <pc:sldMk cId="1982513386" sldId="287"/>
            <ac:cxnSpMk id="25" creationId="{209A359A-8D84-4449-86FB-E58CA871769A}"/>
          </ac:cxnSpMkLst>
        </pc:cxnChg>
        <pc:cxnChg chg="add del">
          <ac:chgData name="Luca Specht" userId="03b5395bde372c11" providerId="LiveId" clId="{7B718168-8A6D-413E-97B7-C080E1ABA626}" dt="2022-08-31T10:27:23.943" v="2420" actId="11529"/>
          <ac:cxnSpMkLst>
            <pc:docMk/>
            <pc:sldMk cId="1982513386" sldId="287"/>
            <ac:cxnSpMk id="36" creationId="{4A9DED0B-43DA-42FE-B252-2C353E95033B}"/>
          </ac:cxnSpMkLst>
        </pc:cxnChg>
        <pc:cxnChg chg="add mod">
          <ac:chgData name="Luca Specht" userId="03b5395bde372c11" providerId="LiveId" clId="{7B718168-8A6D-413E-97B7-C080E1ABA626}" dt="2022-08-31T10:33:01.013" v="2475" actId="1036"/>
          <ac:cxnSpMkLst>
            <pc:docMk/>
            <pc:sldMk cId="1982513386" sldId="287"/>
            <ac:cxnSpMk id="38" creationId="{1B97F23E-34AE-42A3-9105-CB9BFAB6181C}"/>
          </ac:cxnSpMkLst>
        </pc:cxnChg>
      </pc:sldChg>
      <pc:sldChg chg="addSp delSp modSp add mod ord">
        <pc:chgData name="Luca Specht" userId="03b5395bde372c11" providerId="LiveId" clId="{7B718168-8A6D-413E-97B7-C080E1ABA626}" dt="2022-09-19T07:47:14.846" v="2707" actId="20577"/>
        <pc:sldMkLst>
          <pc:docMk/>
          <pc:sldMk cId="521478140" sldId="288"/>
        </pc:sldMkLst>
        <pc:spChg chg="mod">
          <ac:chgData name="Luca Specht" userId="03b5395bde372c11" providerId="LiveId" clId="{7B718168-8A6D-413E-97B7-C080E1ABA626}" dt="2022-09-19T07:47:14.846" v="2707" actId="20577"/>
          <ac:spMkLst>
            <pc:docMk/>
            <pc:sldMk cId="521478140" sldId="288"/>
            <ac:spMk id="2" creationId="{41DF9D96-1AFA-40BA-BAE5-8D745FEC2462}"/>
          </ac:spMkLst>
        </pc:spChg>
        <pc:spChg chg="add mod">
          <ac:chgData name="Luca Specht" userId="03b5395bde372c11" providerId="LiveId" clId="{7B718168-8A6D-413E-97B7-C080E1ABA626}" dt="2022-08-21T17:00:59.508" v="1235" actId="14100"/>
          <ac:spMkLst>
            <pc:docMk/>
            <pc:sldMk cId="521478140" sldId="288"/>
            <ac:spMk id="3" creationId="{A73EBD4A-FD30-49DC-9745-6EC00DAF861B}"/>
          </ac:spMkLst>
        </pc:spChg>
        <pc:spChg chg="add mod">
          <ac:chgData name="Luca Specht" userId="03b5395bde372c11" providerId="LiveId" clId="{7B718168-8A6D-413E-97B7-C080E1ABA626}" dt="2022-08-21T17:01:18.460" v="1251" actId="1076"/>
          <ac:spMkLst>
            <pc:docMk/>
            <pc:sldMk cId="521478140" sldId="288"/>
            <ac:spMk id="8" creationId="{26DC9E09-0A9B-45C0-9BE0-03356BB80A19}"/>
          </ac:spMkLst>
        </pc:spChg>
        <pc:spChg chg="add mod">
          <ac:chgData name="Luca Specht" userId="03b5395bde372c11" providerId="LiveId" clId="{7B718168-8A6D-413E-97B7-C080E1ABA626}" dt="2022-08-21T17:01:36.995" v="1271" actId="1076"/>
          <ac:spMkLst>
            <pc:docMk/>
            <pc:sldMk cId="521478140" sldId="288"/>
            <ac:spMk id="10" creationId="{9133E1E8-C390-43B9-8371-B7471038BCC1}"/>
          </ac:spMkLst>
        </pc:spChg>
        <pc:spChg chg="add mod">
          <ac:chgData name="Luca Specht" userId="03b5395bde372c11" providerId="LiveId" clId="{7B718168-8A6D-413E-97B7-C080E1ABA626}" dt="2022-08-21T17:01:31.125" v="1262" actId="1076"/>
          <ac:spMkLst>
            <pc:docMk/>
            <pc:sldMk cId="521478140" sldId="288"/>
            <ac:spMk id="11" creationId="{C09DA23B-F5F9-4F81-A58F-C762A748F8E2}"/>
          </ac:spMkLst>
        </pc:spChg>
        <pc:spChg chg="add mod">
          <ac:chgData name="Luca Specht" userId="03b5395bde372c11" providerId="LiveId" clId="{7B718168-8A6D-413E-97B7-C080E1ABA626}" dt="2022-08-21T17:01:46.209" v="1283" actId="1076"/>
          <ac:spMkLst>
            <pc:docMk/>
            <pc:sldMk cId="521478140" sldId="288"/>
            <ac:spMk id="12" creationId="{900FCCE9-F2E1-4B7B-A763-54A618E3822C}"/>
          </ac:spMkLst>
        </pc:spChg>
        <pc:spChg chg="add del mod">
          <ac:chgData name="Luca Specht" userId="03b5395bde372c11" providerId="LiveId" clId="{7B718168-8A6D-413E-97B7-C080E1ABA626}" dt="2022-08-21T17:01:56.558" v="1286" actId="478"/>
          <ac:spMkLst>
            <pc:docMk/>
            <pc:sldMk cId="521478140" sldId="288"/>
            <ac:spMk id="13" creationId="{0888A726-033B-4D7E-B7CE-C509075B4F51}"/>
          </ac:spMkLst>
        </pc:spChg>
      </pc:sldChg>
      <pc:sldChg chg="addSp delSp modSp new mod modClrScheme addAnim delAnim modAnim chgLayout">
        <pc:chgData name="Luca Specht" userId="03b5395bde372c11" providerId="LiveId" clId="{7B718168-8A6D-413E-97B7-C080E1ABA626}" dt="2022-09-20T07:10:41.878" v="3859" actId="1076"/>
        <pc:sldMkLst>
          <pc:docMk/>
          <pc:sldMk cId="3236422080" sldId="289"/>
        </pc:sldMkLst>
        <pc:spChg chg="mod">
          <ac:chgData name="Luca Specht" userId="03b5395bde372c11" providerId="LiveId" clId="{7B718168-8A6D-413E-97B7-C080E1ABA626}" dt="2022-09-19T10:02:17.115" v="3240" actId="26606"/>
          <ac:spMkLst>
            <pc:docMk/>
            <pc:sldMk cId="3236422080" sldId="289"/>
            <ac:spMk id="2" creationId="{96285002-0360-4A33-9711-13078A32191B}"/>
          </ac:spMkLst>
        </pc:spChg>
        <pc:spChg chg="del mod">
          <ac:chgData name="Luca Specht" userId="03b5395bde372c11" providerId="LiveId" clId="{7B718168-8A6D-413E-97B7-C080E1ABA626}" dt="2022-08-31T09:38:58.001" v="2082"/>
          <ac:spMkLst>
            <pc:docMk/>
            <pc:sldMk cId="3236422080" sldId="289"/>
            <ac:spMk id="3" creationId="{3803C234-06F7-43A9-8B53-8A21BA975F66}"/>
          </ac:spMkLst>
        </pc:spChg>
        <pc:spChg chg="add del mod">
          <ac:chgData name="Luca Specht" userId="03b5395bde372c11" providerId="LiveId" clId="{7B718168-8A6D-413E-97B7-C080E1ABA626}" dt="2022-09-18T09:16:15.496" v="2513" actId="478"/>
          <ac:spMkLst>
            <pc:docMk/>
            <pc:sldMk cId="3236422080" sldId="289"/>
            <ac:spMk id="3" creationId="{9D18DD9E-DB33-436C-858B-C934B64ED9CA}"/>
          </ac:spMkLst>
        </pc:spChg>
        <pc:spChg chg="add mod">
          <ac:chgData name="Luca Specht" userId="03b5395bde372c11" providerId="LiveId" clId="{7B718168-8A6D-413E-97B7-C080E1ABA626}" dt="2022-09-20T07:10:41.878" v="3859" actId="1076"/>
          <ac:spMkLst>
            <pc:docMk/>
            <pc:sldMk cId="3236422080" sldId="289"/>
            <ac:spMk id="3" creationId="{FFA18897-D2C7-4152-A775-48EEC9F46E62}"/>
          </ac:spMkLst>
        </pc:spChg>
        <pc:spChg chg="mod">
          <ac:chgData name="Luca Specht" userId="03b5395bde372c11" providerId="LiveId" clId="{7B718168-8A6D-413E-97B7-C080E1ABA626}" dt="2022-09-19T10:02:17.115" v="3240" actId="26606"/>
          <ac:spMkLst>
            <pc:docMk/>
            <pc:sldMk cId="3236422080" sldId="289"/>
            <ac:spMk id="4" creationId="{4398049A-3174-4262-8775-6CE74E488805}"/>
          </ac:spMkLst>
        </pc:spChg>
        <pc:spChg chg="mod">
          <ac:chgData name="Luca Specht" userId="03b5395bde372c11" providerId="LiveId" clId="{7B718168-8A6D-413E-97B7-C080E1ABA626}" dt="2022-09-19T10:02:17.115" v="3240" actId="26606"/>
          <ac:spMkLst>
            <pc:docMk/>
            <pc:sldMk cId="3236422080" sldId="289"/>
            <ac:spMk id="5" creationId="{036F7908-D5DA-42EB-89B0-FEB01008B93B}"/>
          </ac:spMkLst>
        </pc:spChg>
        <pc:spChg chg="mod">
          <ac:chgData name="Luca Specht" userId="03b5395bde372c11" providerId="LiveId" clId="{7B718168-8A6D-413E-97B7-C080E1ABA626}" dt="2022-09-19T10:02:17.115" v="3240" actId="26606"/>
          <ac:spMkLst>
            <pc:docMk/>
            <pc:sldMk cId="3236422080" sldId="289"/>
            <ac:spMk id="6" creationId="{131C17F1-E7BA-4C93-B996-3FF305283F02}"/>
          </ac:spMkLst>
        </pc:spChg>
        <pc:spChg chg="add del mod">
          <ac:chgData name="Luca Specht" userId="03b5395bde372c11" providerId="LiveId" clId="{7B718168-8A6D-413E-97B7-C080E1ABA626}" dt="2022-09-19T07:57:15.704" v="2724"/>
          <ac:spMkLst>
            <pc:docMk/>
            <pc:sldMk cId="3236422080" sldId="289"/>
            <ac:spMk id="7" creationId="{34B522F4-BE59-473A-85F8-F4C1C313A19E}"/>
          </ac:spMkLst>
        </pc:spChg>
        <pc:spChg chg="add del mod">
          <ac:chgData name="Luca Specht" userId="03b5395bde372c11" providerId="LiveId" clId="{7B718168-8A6D-413E-97B7-C080E1ABA626}" dt="2022-09-19T07:57:19.433" v="2728" actId="478"/>
          <ac:spMkLst>
            <pc:docMk/>
            <pc:sldMk cId="3236422080" sldId="289"/>
            <ac:spMk id="9" creationId="{9A0838AD-CD80-4EB2-B3AD-060B8E66EE59}"/>
          </ac:spMkLst>
        </pc:spChg>
        <pc:spChg chg="add del mod">
          <ac:chgData name="Luca Specht" userId="03b5395bde372c11" providerId="LiveId" clId="{7B718168-8A6D-413E-97B7-C080E1ABA626}" dt="2022-08-31T09:47:11.054" v="2130"/>
          <ac:spMkLst>
            <pc:docMk/>
            <pc:sldMk cId="3236422080" sldId="289"/>
            <ac:spMk id="9" creationId="{9D74F41B-DE93-48D3-8829-DDAF1C522210}"/>
          </ac:spMkLst>
        </pc:spChg>
        <pc:spChg chg="add del mod">
          <ac:chgData name="Luca Specht" userId="03b5395bde372c11" providerId="LiveId" clId="{7B718168-8A6D-413E-97B7-C080E1ABA626}" dt="2022-09-19T07:57:18.644" v="2727" actId="478"/>
          <ac:spMkLst>
            <pc:docMk/>
            <pc:sldMk cId="3236422080" sldId="289"/>
            <ac:spMk id="10" creationId="{4E8FD3AC-AFFE-4275-97BE-37557234CDF5}"/>
          </ac:spMkLst>
        </pc:spChg>
        <pc:spChg chg="add mod">
          <ac:chgData name="Luca Specht" userId="03b5395bde372c11" providerId="LiveId" clId="{7B718168-8A6D-413E-97B7-C080E1ABA626}" dt="2022-09-19T10:42:08.930" v="3466" actId="14100"/>
          <ac:spMkLst>
            <pc:docMk/>
            <pc:sldMk cId="3236422080" sldId="289"/>
            <ac:spMk id="11" creationId="{8753371A-4507-4E94-AFBA-0E0DAFEEE16A}"/>
          </ac:spMkLst>
        </pc:spChg>
        <pc:spChg chg="add del mod">
          <ac:chgData name="Luca Specht" userId="03b5395bde372c11" providerId="LiveId" clId="{7B718168-8A6D-413E-97B7-C080E1ABA626}" dt="2022-08-31T09:50:30.408" v="2136"/>
          <ac:spMkLst>
            <pc:docMk/>
            <pc:sldMk cId="3236422080" sldId="289"/>
            <ac:spMk id="12" creationId="{10605FAA-33B8-4709-82B2-A60C4C3D28F7}"/>
          </ac:spMkLst>
        </pc:spChg>
        <pc:spChg chg="add del mod">
          <ac:chgData name="Luca Specht" userId="03b5395bde372c11" providerId="LiveId" clId="{7B718168-8A6D-413E-97B7-C080E1ABA626}" dt="2022-09-19T10:02:09.674" v="3234" actId="26606"/>
          <ac:spMkLst>
            <pc:docMk/>
            <pc:sldMk cId="3236422080" sldId="289"/>
            <ac:spMk id="16" creationId="{1944D5D3-51E9-E262-153E-AAC1E6C6B1BA}"/>
          </ac:spMkLst>
        </pc:spChg>
        <pc:spChg chg="add del mod">
          <ac:chgData name="Luca Specht" userId="03b5395bde372c11" providerId="LiveId" clId="{7B718168-8A6D-413E-97B7-C080E1ABA626}" dt="2022-08-31T10:03:19.299" v="2153"/>
          <ac:spMkLst>
            <pc:docMk/>
            <pc:sldMk cId="3236422080" sldId="289"/>
            <ac:spMk id="17" creationId="{3CEFFBEE-D0E1-4F66-A201-840E63E59415}"/>
          </ac:spMkLst>
        </pc:spChg>
        <pc:spChg chg="add del mod">
          <ac:chgData name="Luca Specht" userId="03b5395bde372c11" providerId="LiveId" clId="{7B718168-8A6D-413E-97B7-C080E1ABA626}" dt="2022-09-19T10:02:13.768" v="3236" actId="26606"/>
          <ac:spMkLst>
            <pc:docMk/>
            <pc:sldMk cId="3236422080" sldId="289"/>
            <ac:spMk id="19" creationId="{D3A84695-5D9B-8F76-B4B4-9C1E9149C869}"/>
          </ac:spMkLst>
        </pc:spChg>
        <pc:spChg chg="add del mod">
          <ac:chgData name="Luca Specht" userId="03b5395bde372c11" providerId="LiveId" clId="{7B718168-8A6D-413E-97B7-C080E1ABA626}" dt="2022-08-31T10:05:02.103" v="2155"/>
          <ac:spMkLst>
            <pc:docMk/>
            <pc:sldMk cId="3236422080" sldId="289"/>
            <ac:spMk id="20" creationId="{713647E2-376E-4AC1-9C7D-711DF07D4311}"/>
          </ac:spMkLst>
        </pc:spChg>
        <pc:spChg chg="add mod">
          <ac:chgData name="Luca Specht" userId="03b5395bde372c11" providerId="LiveId" clId="{7B718168-8A6D-413E-97B7-C080E1ABA626}" dt="2022-09-19T10:42:08.930" v="3466" actId="14100"/>
          <ac:spMkLst>
            <pc:docMk/>
            <pc:sldMk cId="3236422080" sldId="289"/>
            <ac:spMk id="22" creationId="{1E85C926-1510-42B3-99DB-A74017688E28}"/>
          </ac:spMkLst>
        </pc:spChg>
        <pc:spChg chg="add del mod">
          <ac:chgData name="Luca Specht" userId="03b5395bde372c11" providerId="LiveId" clId="{7B718168-8A6D-413E-97B7-C080E1ABA626}" dt="2022-08-31T10:07:41.993" v="2171" actId="478"/>
          <ac:spMkLst>
            <pc:docMk/>
            <pc:sldMk cId="3236422080" sldId="289"/>
            <ac:spMk id="23" creationId="{3E198665-8AC4-40D3-90F0-E850DF5D8E85}"/>
          </ac:spMkLst>
        </pc:spChg>
        <pc:spChg chg="add del mod">
          <ac:chgData name="Luca Specht" userId="03b5395bde372c11" providerId="LiveId" clId="{7B718168-8A6D-413E-97B7-C080E1ABA626}" dt="2022-09-19T10:02:15.182" v="3238" actId="26606"/>
          <ac:spMkLst>
            <pc:docMk/>
            <pc:sldMk cId="3236422080" sldId="289"/>
            <ac:spMk id="25" creationId="{A1D37AFA-54DD-4C75-F34F-0C924B28D358}"/>
          </ac:spMkLst>
        </pc:spChg>
        <pc:spChg chg="add del mod">
          <ac:chgData name="Luca Specht" userId="03b5395bde372c11" providerId="LiveId" clId="{7B718168-8A6D-413E-97B7-C080E1ABA626}" dt="2022-09-19T10:02:15.182" v="3238" actId="26606"/>
          <ac:spMkLst>
            <pc:docMk/>
            <pc:sldMk cId="3236422080" sldId="289"/>
            <ac:spMk id="26" creationId="{5D5C1104-2D6B-4E90-1591-96CD5934C974}"/>
          </ac:spMkLst>
        </pc:spChg>
        <pc:spChg chg="add del mod">
          <ac:chgData name="Luca Specht" userId="03b5395bde372c11" providerId="LiveId" clId="{7B718168-8A6D-413E-97B7-C080E1ABA626}" dt="2022-09-19T10:02:15.182" v="3238" actId="26606"/>
          <ac:spMkLst>
            <pc:docMk/>
            <pc:sldMk cId="3236422080" sldId="289"/>
            <ac:spMk id="27" creationId="{EB607434-CE6A-4CA4-F301-701D22ED5BB5}"/>
          </ac:spMkLst>
        </pc:spChg>
        <pc:picChg chg="add del mod">
          <ac:chgData name="Luca Specht" userId="03b5395bde372c11" providerId="LiveId" clId="{7B718168-8A6D-413E-97B7-C080E1ABA626}" dt="2022-08-31T09:41:32.909" v="2085" actId="478"/>
          <ac:picMkLst>
            <pc:docMk/>
            <pc:sldMk cId="3236422080" sldId="289"/>
            <ac:picMk id="7" creationId="{F988B4FF-1C2D-4CE2-A657-E1001F585CC1}"/>
          </ac:picMkLst>
        </pc:picChg>
        <pc:picChg chg="add del mod">
          <ac:chgData name="Luca Specht" userId="03b5395bde372c11" providerId="LiveId" clId="{7B718168-8A6D-413E-97B7-C080E1ABA626}" dt="2022-09-19T10:02:46.096" v="3242" actId="478"/>
          <ac:picMkLst>
            <pc:docMk/>
            <pc:sldMk cId="3236422080" sldId="289"/>
            <ac:picMk id="8" creationId="{87B6703D-7987-48F4-8221-D124720F6041}"/>
          </ac:picMkLst>
        </pc:picChg>
        <pc:picChg chg="add del mod">
          <ac:chgData name="Luca Specht" userId="03b5395bde372c11" providerId="LiveId" clId="{7B718168-8A6D-413E-97B7-C080E1ABA626}" dt="2022-08-31T09:47:22.536" v="2135" actId="478"/>
          <ac:picMkLst>
            <pc:docMk/>
            <pc:sldMk cId="3236422080" sldId="289"/>
            <ac:picMk id="10" creationId="{7BCDEF1B-55C4-434B-AC88-40B49A7CB879}"/>
          </ac:picMkLst>
        </pc:picChg>
        <pc:picChg chg="add mod ord">
          <ac:chgData name="Luca Specht" userId="03b5395bde372c11" providerId="LiveId" clId="{7B718168-8A6D-413E-97B7-C080E1ABA626}" dt="2022-09-19T10:42:08.930" v="3466" actId="14100"/>
          <ac:picMkLst>
            <pc:docMk/>
            <pc:sldMk cId="3236422080" sldId="289"/>
            <ac:picMk id="12" creationId="{28778812-1EA1-4A0A-9DC8-35F259AA6B8D}"/>
          </ac:picMkLst>
        </pc:picChg>
        <pc:picChg chg="add del mod">
          <ac:chgData name="Luca Specht" userId="03b5395bde372c11" providerId="LiveId" clId="{7B718168-8A6D-413E-97B7-C080E1ABA626}" dt="2022-08-31T09:51:52.388" v="2147" actId="478"/>
          <ac:picMkLst>
            <pc:docMk/>
            <pc:sldMk cId="3236422080" sldId="289"/>
            <ac:picMk id="13" creationId="{634536BF-92AC-40DD-A285-29256A187229}"/>
          </ac:picMkLst>
        </pc:picChg>
        <pc:picChg chg="add mod">
          <ac:chgData name="Luca Specht" userId="03b5395bde372c11" providerId="LiveId" clId="{7B718168-8A6D-413E-97B7-C080E1ABA626}" dt="2022-09-19T10:42:23.811" v="3471" actId="1076"/>
          <ac:picMkLst>
            <pc:docMk/>
            <pc:sldMk cId="3236422080" sldId="289"/>
            <ac:picMk id="13" creationId="{923F813F-C91B-4E80-8CE3-6DED6C125521}"/>
          </ac:picMkLst>
        </pc:picChg>
        <pc:picChg chg="add del mod">
          <ac:chgData name="Luca Specht" userId="03b5395bde372c11" providerId="LiveId" clId="{7B718168-8A6D-413E-97B7-C080E1ABA626}" dt="2022-08-31T09:51:32.610" v="2143" actId="478"/>
          <ac:picMkLst>
            <pc:docMk/>
            <pc:sldMk cId="3236422080" sldId="289"/>
            <ac:picMk id="14" creationId="{9AAD9180-EBD1-44DB-A8C7-033C27FFB7EC}"/>
          </ac:picMkLst>
        </pc:picChg>
        <pc:picChg chg="add del mod">
          <ac:chgData name="Luca Specht" userId="03b5395bde372c11" providerId="LiveId" clId="{7B718168-8A6D-413E-97B7-C080E1ABA626}" dt="2022-08-31T09:51:39.383" v="2146" actId="478"/>
          <ac:picMkLst>
            <pc:docMk/>
            <pc:sldMk cId="3236422080" sldId="289"/>
            <ac:picMk id="15" creationId="{8012EDEB-51CE-4AA0-8088-E654CF4B986A}"/>
          </ac:picMkLst>
        </pc:picChg>
        <pc:picChg chg="add del mod">
          <ac:chgData name="Luca Specht" userId="03b5395bde372c11" providerId="LiveId" clId="{7B718168-8A6D-413E-97B7-C080E1ABA626}" dt="2022-08-31T10:03:26.834" v="2154" actId="478"/>
          <ac:picMkLst>
            <pc:docMk/>
            <pc:sldMk cId="3236422080" sldId="289"/>
            <ac:picMk id="18" creationId="{1528289D-95D5-450E-B937-5A81D4848726}"/>
          </ac:picMkLst>
        </pc:picChg>
        <pc:picChg chg="add del mod">
          <ac:chgData name="Luca Specht" userId="03b5395bde372c11" providerId="LiveId" clId="{7B718168-8A6D-413E-97B7-C080E1ABA626}" dt="2022-09-19T10:05:33.565" v="3244" actId="478"/>
          <ac:picMkLst>
            <pc:docMk/>
            <pc:sldMk cId="3236422080" sldId="289"/>
            <ac:picMk id="20" creationId="{7D5D9CF6-A990-44AB-8124-D2E5043A5C54}"/>
          </ac:picMkLst>
        </pc:picChg>
        <pc:picChg chg="add del mod">
          <ac:chgData name="Luca Specht" userId="03b5395bde372c11" providerId="LiveId" clId="{7B718168-8A6D-413E-97B7-C080E1ABA626}" dt="2022-09-19T07:55:10.867" v="2722" actId="478"/>
          <ac:picMkLst>
            <pc:docMk/>
            <pc:sldMk cId="3236422080" sldId="289"/>
            <ac:picMk id="21" creationId="{F3CDE5F6-00CF-4F88-9FB2-E05754A89BA4}"/>
          </ac:picMkLst>
        </pc:picChg>
        <pc:picChg chg="add del mod">
          <ac:chgData name="Luca Specht" userId="03b5395bde372c11" providerId="LiveId" clId="{7B718168-8A6D-413E-97B7-C080E1ABA626}" dt="2022-08-31T10:09:51.287" v="2173" actId="478"/>
          <ac:picMkLst>
            <pc:docMk/>
            <pc:sldMk cId="3236422080" sldId="289"/>
            <ac:picMk id="22" creationId="{E24B3089-9480-4833-B316-62117C5BF4B5}"/>
          </ac:picMkLst>
        </pc:picChg>
        <pc:picChg chg="add del mod">
          <ac:chgData name="Luca Specht" userId="03b5395bde372c11" providerId="LiveId" clId="{7B718168-8A6D-413E-97B7-C080E1ABA626}" dt="2022-09-19T07:55:14.738" v="2723" actId="478"/>
          <ac:picMkLst>
            <pc:docMk/>
            <pc:sldMk cId="3236422080" sldId="289"/>
            <ac:picMk id="24" creationId="{C49DA39F-DAE8-4EAD-9E4A-9EBB6D6ADDAF}"/>
          </ac:picMkLst>
        </pc:picChg>
      </pc:sldChg>
      <pc:sldChg chg="addSp delSp modSp new mod">
        <pc:chgData name="Luca Specht" userId="03b5395bde372c11" providerId="LiveId" clId="{7B718168-8A6D-413E-97B7-C080E1ABA626}" dt="2022-09-19T12:20:53.238" v="3592" actId="20577"/>
        <pc:sldMkLst>
          <pc:docMk/>
          <pc:sldMk cId="2814893472" sldId="290"/>
        </pc:sldMkLst>
        <pc:spChg chg="mod">
          <ac:chgData name="Luca Specht" userId="03b5395bde372c11" providerId="LiveId" clId="{7B718168-8A6D-413E-97B7-C080E1ABA626}" dt="2022-09-18T09:21:50.983" v="2545" actId="20577"/>
          <ac:spMkLst>
            <pc:docMk/>
            <pc:sldMk cId="2814893472" sldId="290"/>
            <ac:spMk id="2" creationId="{FC208100-7F4B-4B10-9BFD-C1EA4CD219D2}"/>
          </ac:spMkLst>
        </pc:spChg>
        <pc:spChg chg="del">
          <ac:chgData name="Luca Specht" userId="03b5395bde372c11" providerId="LiveId" clId="{7B718168-8A6D-413E-97B7-C080E1ABA626}" dt="2022-09-18T09:22:05.430" v="2546"/>
          <ac:spMkLst>
            <pc:docMk/>
            <pc:sldMk cId="2814893472" sldId="290"/>
            <ac:spMk id="3" creationId="{A9C6D73C-EE49-4675-8C4E-7FA5AB3D22AD}"/>
          </ac:spMkLst>
        </pc:spChg>
        <pc:spChg chg="mod">
          <ac:chgData name="Luca Specht" userId="03b5395bde372c11" providerId="LiveId" clId="{7B718168-8A6D-413E-97B7-C080E1ABA626}" dt="2022-09-19T12:20:53.238" v="3592" actId="20577"/>
          <ac:spMkLst>
            <pc:docMk/>
            <pc:sldMk cId="2814893472" sldId="290"/>
            <ac:spMk id="6" creationId="{0F3C98C5-B3DB-446D-94CA-5166561DE2B6}"/>
          </ac:spMkLst>
        </pc:spChg>
        <pc:picChg chg="add mod">
          <ac:chgData name="Luca Specht" userId="03b5395bde372c11" providerId="LiveId" clId="{7B718168-8A6D-413E-97B7-C080E1ABA626}" dt="2022-09-18T09:22:09.320" v="2549" actId="1076"/>
          <ac:picMkLst>
            <pc:docMk/>
            <pc:sldMk cId="2814893472" sldId="290"/>
            <ac:picMk id="1026" creationId="{A55D848D-749E-428C-AF5B-AD0E00E9AE4D}"/>
          </ac:picMkLst>
        </pc:picChg>
      </pc:sldChg>
      <pc:sldChg chg="addSp delSp modSp new mod">
        <pc:chgData name="Luca Specht" userId="03b5395bde372c11" providerId="LiveId" clId="{7B718168-8A6D-413E-97B7-C080E1ABA626}" dt="2022-09-19T12:21:02.203" v="3596" actId="20577"/>
        <pc:sldMkLst>
          <pc:docMk/>
          <pc:sldMk cId="3660105739" sldId="291"/>
        </pc:sldMkLst>
        <pc:spChg chg="mod">
          <ac:chgData name="Luca Specht" userId="03b5395bde372c11" providerId="LiveId" clId="{7B718168-8A6D-413E-97B7-C080E1ABA626}" dt="2022-09-19T09:53:57.652" v="3207" actId="20577"/>
          <ac:spMkLst>
            <pc:docMk/>
            <pc:sldMk cId="3660105739" sldId="291"/>
            <ac:spMk id="2" creationId="{A21472F6-5A25-4179-8919-3FAC0F76B87F}"/>
          </ac:spMkLst>
        </pc:spChg>
        <pc:spChg chg="del">
          <ac:chgData name="Luca Specht" userId="03b5395bde372c11" providerId="LiveId" clId="{7B718168-8A6D-413E-97B7-C080E1ABA626}" dt="2022-09-19T10:29:01.435" v="3309"/>
          <ac:spMkLst>
            <pc:docMk/>
            <pc:sldMk cId="3660105739" sldId="291"/>
            <ac:spMk id="3" creationId="{B1492FB3-04BC-45F3-AE75-E5FA0C34D3CC}"/>
          </ac:spMkLst>
        </pc:spChg>
        <pc:spChg chg="add del mod">
          <ac:chgData name="Luca Specht" userId="03b5395bde372c11" providerId="LiveId" clId="{7B718168-8A6D-413E-97B7-C080E1ABA626}" dt="2022-09-19T12:21:02.203" v="3596" actId="20577"/>
          <ac:spMkLst>
            <pc:docMk/>
            <pc:sldMk cId="3660105739" sldId="291"/>
            <ac:spMk id="6" creationId="{27BA1517-D6B7-4B03-9E4E-C47C39E698B9}"/>
          </ac:spMkLst>
        </pc:spChg>
        <pc:picChg chg="add mod">
          <ac:chgData name="Luca Specht" userId="03b5395bde372c11" providerId="LiveId" clId="{7B718168-8A6D-413E-97B7-C080E1ABA626}" dt="2022-09-19T10:31:58.699" v="3360" actId="1076"/>
          <ac:picMkLst>
            <pc:docMk/>
            <pc:sldMk cId="3660105739" sldId="291"/>
            <ac:picMk id="8" creationId="{3C7641CC-E4FE-49CE-A938-31A1D8EB0F73}"/>
          </ac:picMkLst>
        </pc:picChg>
        <pc:picChg chg="add mod">
          <ac:chgData name="Luca Specht" userId="03b5395bde372c11" providerId="LiveId" clId="{7B718168-8A6D-413E-97B7-C080E1ABA626}" dt="2022-09-19T10:33:42.902" v="3374" actId="1076"/>
          <ac:picMkLst>
            <pc:docMk/>
            <pc:sldMk cId="3660105739" sldId="291"/>
            <ac:picMk id="9" creationId="{DAA298E5-BE80-494E-B593-B16973D59C4C}"/>
          </ac:picMkLst>
        </pc:picChg>
        <pc:picChg chg="add mod">
          <ac:chgData name="Luca Specht" userId="03b5395bde372c11" providerId="LiveId" clId="{7B718168-8A6D-413E-97B7-C080E1ABA626}" dt="2022-09-19T10:31:31.199" v="3352" actId="1076"/>
          <ac:picMkLst>
            <pc:docMk/>
            <pc:sldMk cId="3660105739" sldId="291"/>
            <ac:picMk id="11" creationId="{F880DAE1-BAA0-4E4A-8CEA-698EF319ADE1}"/>
          </ac:picMkLst>
        </pc:picChg>
        <pc:picChg chg="add mod">
          <ac:chgData name="Luca Specht" userId="03b5395bde372c11" providerId="LiveId" clId="{7B718168-8A6D-413E-97B7-C080E1ABA626}" dt="2022-09-19T10:31:32.471" v="3354" actId="1076"/>
          <ac:picMkLst>
            <pc:docMk/>
            <pc:sldMk cId="3660105739" sldId="291"/>
            <ac:picMk id="13" creationId="{061C433D-8125-4C8F-A76A-66BFD51AC225}"/>
          </ac:picMkLst>
        </pc:picChg>
        <pc:picChg chg="add mod">
          <ac:chgData name="Luca Specht" userId="03b5395bde372c11" providerId="LiveId" clId="{7B718168-8A6D-413E-97B7-C080E1ABA626}" dt="2022-09-19T10:31:59.609" v="3361" actId="1076"/>
          <ac:picMkLst>
            <pc:docMk/>
            <pc:sldMk cId="3660105739" sldId="291"/>
            <ac:picMk id="15" creationId="{8AD7DB86-BAA0-4E59-A3F7-6BE469E9B145}"/>
          </ac:picMkLst>
        </pc:picChg>
        <pc:picChg chg="add del mod">
          <ac:chgData name="Luca Specht" userId="03b5395bde372c11" providerId="LiveId" clId="{7B718168-8A6D-413E-97B7-C080E1ABA626}" dt="2022-09-19T10:33:36.275" v="3368" actId="478"/>
          <ac:picMkLst>
            <pc:docMk/>
            <pc:sldMk cId="3660105739" sldId="291"/>
            <ac:picMk id="17" creationId="{207DB6E6-B082-4D3A-AE3B-0F9426848437}"/>
          </ac:picMkLst>
        </pc:picChg>
        <pc:picChg chg="add mod">
          <ac:chgData name="Luca Specht" userId="03b5395bde372c11" providerId="LiveId" clId="{7B718168-8A6D-413E-97B7-C080E1ABA626}" dt="2022-09-19T10:33:43.955" v="3375" actId="1076"/>
          <ac:picMkLst>
            <pc:docMk/>
            <pc:sldMk cId="3660105739" sldId="291"/>
            <ac:picMk id="19" creationId="{39CBA6B2-06E5-47E5-ACEC-867608CEEC8D}"/>
          </ac:picMkLst>
        </pc:picChg>
      </pc:sldChg>
      <pc:sldChg chg="addSp delSp modSp add del mod">
        <pc:chgData name="Luca Specht" userId="03b5395bde372c11" providerId="LiveId" clId="{7B718168-8A6D-413E-97B7-C080E1ABA626}" dt="2022-09-19T10:30:33.687" v="3326" actId="47"/>
        <pc:sldMkLst>
          <pc:docMk/>
          <pc:sldMk cId="2364732528" sldId="292"/>
        </pc:sldMkLst>
        <pc:spChg chg="add del mod">
          <ac:chgData name="Luca Specht" userId="03b5395bde372c11" providerId="LiveId" clId="{7B718168-8A6D-413E-97B7-C080E1ABA626}" dt="2022-09-19T10:30:18.553" v="3319"/>
          <ac:spMkLst>
            <pc:docMk/>
            <pc:sldMk cId="2364732528" sldId="292"/>
            <ac:spMk id="7" creationId="{0AE7FF14-8288-44A7-96BE-EB16F7F51F0A}"/>
          </ac:spMkLst>
        </pc:spChg>
        <pc:spChg chg="add mod">
          <ac:chgData name="Luca Specht" userId="03b5395bde372c11" providerId="LiveId" clId="{7B718168-8A6D-413E-97B7-C080E1ABA626}" dt="2022-09-19T10:30:32.036" v="3325" actId="21"/>
          <ac:spMkLst>
            <pc:docMk/>
            <pc:sldMk cId="2364732528" sldId="292"/>
            <ac:spMk id="12" creationId="{C32328BD-A15E-4066-908F-7F534A156232}"/>
          </ac:spMkLst>
        </pc:spChg>
        <pc:picChg chg="del">
          <ac:chgData name="Luca Specht" userId="03b5395bde372c11" providerId="LiveId" clId="{7B718168-8A6D-413E-97B7-C080E1ABA626}" dt="2022-09-19T10:29:15.235" v="3314" actId="478"/>
          <ac:picMkLst>
            <pc:docMk/>
            <pc:sldMk cId="2364732528" sldId="292"/>
            <ac:picMk id="8" creationId="{3C7641CC-E4FE-49CE-A938-31A1D8EB0F73}"/>
          </ac:picMkLst>
        </pc:picChg>
        <pc:picChg chg="add del mod">
          <ac:chgData name="Luca Specht" userId="03b5395bde372c11" providerId="LiveId" clId="{7B718168-8A6D-413E-97B7-C080E1ABA626}" dt="2022-09-19T10:30:32.036" v="3325" actId="21"/>
          <ac:picMkLst>
            <pc:docMk/>
            <pc:sldMk cId="2364732528" sldId="292"/>
            <ac:picMk id="10" creationId="{C2FF8EE3-BEA1-4818-917C-3EEE6A7A0671}"/>
          </ac:picMkLst>
        </pc:picChg>
      </pc:sldChg>
      <pc:sldChg chg="add del">
        <pc:chgData name="Luca Specht" userId="03b5395bde372c11" providerId="LiveId" clId="{7B718168-8A6D-413E-97B7-C080E1ABA626}" dt="2022-09-19T10:30:25.092" v="3320" actId="47"/>
        <pc:sldMkLst>
          <pc:docMk/>
          <pc:sldMk cId="2509482851" sldId="293"/>
        </pc:sldMkLst>
      </pc:sldChg>
      <pc:sldChg chg="add del">
        <pc:chgData name="Luca Specht" userId="03b5395bde372c11" providerId="LiveId" clId="{7B718168-8A6D-413E-97B7-C080E1ABA626}" dt="2022-09-19T10:30:25.930" v="3321" actId="47"/>
        <pc:sldMkLst>
          <pc:docMk/>
          <pc:sldMk cId="1621263621" sldId="294"/>
        </pc:sldMkLst>
      </pc:sldChg>
      <pc:sldChg chg="add del">
        <pc:chgData name="Luca Specht" userId="03b5395bde372c11" providerId="LiveId" clId="{7B718168-8A6D-413E-97B7-C080E1ABA626}" dt="2022-09-19T10:30:26.356" v="3322" actId="47"/>
        <pc:sldMkLst>
          <pc:docMk/>
          <pc:sldMk cId="161697259" sldId="295"/>
        </pc:sldMkLst>
      </pc:sldChg>
      <pc:sldChg chg="add del">
        <pc:chgData name="Luca Specht" userId="03b5395bde372c11" providerId="LiveId" clId="{7B718168-8A6D-413E-97B7-C080E1ABA626}" dt="2022-09-19T10:30:26.746" v="3323" actId="47"/>
        <pc:sldMkLst>
          <pc:docMk/>
          <pc:sldMk cId="4268464015" sldId="296"/>
        </pc:sldMkLst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10" Type="http://schemas.openxmlformats.org/officeDocument/2006/relationships/image" Target="../media/image17.svg"/><Relationship Id="rId4" Type="http://schemas.openxmlformats.org/officeDocument/2006/relationships/image" Target="../media/image11.svg"/><Relationship Id="rId9" Type="http://schemas.openxmlformats.org/officeDocument/2006/relationships/image" Target="../media/image16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10" Type="http://schemas.openxmlformats.org/officeDocument/2006/relationships/image" Target="../media/image17.svg"/><Relationship Id="rId4" Type="http://schemas.openxmlformats.org/officeDocument/2006/relationships/image" Target="../media/image11.svg"/><Relationship Id="rId9" Type="http://schemas.openxmlformats.org/officeDocument/2006/relationships/image" Target="../media/image16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174645E-06F3-4A2E-A128-F0FB55BDF410}" type="doc">
      <dgm:prSet loTypeId="urn:microsoft.com/office/officeart/2018/2/layout/IconLabel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7A226023-DA78-4D5C-8187-2199E09066A5}">
      <dgm:prSet/>
      <dgm:spPr/>
      <dgm:t>
        <a:bodyPr/>
        <a:lstStyle/>
        <a:p>
          <a:r>
            <a:rPr lang="en-US"/>
            <a:t>Introduction</a:t>
          </a:r>
        </a:p>
      </dgm:t>
    </dgm:pt>
    <dgm:pt modelId="{F0DE91F5-34ED-4A3D-AAD2-6D2FAD1F8C34}" type="parTrans" cxnId="{CCCFC23C-CE9E-457D-9C78-702294D07768}">
      <dgm:prSet/>
      <dgm:spPr/>
      <dgm:t>
        <a:bodyPr/>
        <a:lstStyle/>
        <a:p>
          <a:endParaRPr lang="en-US"/>
        </a:p>
      </dgm:t>
    </dgm:pt>
    <dgm:pt modelId="{95EABEE6-B75B-4E80-9E60-B7AB7CA8D80C}" type="sibTrans" cxnId="{CCCFC23C-CE9E-457D-9C78-702294D07768}">
      <dgm:prSet/>
      <dgm:spPr/>
      <dgm:t>
        <a:bodyPr/>
        <a:lstStyle/>
        <a:p>
          <a:endParaRPr lang="en-US"/>
        </a:p>
      </dgm:t>
    </dgm:pt>
    <dgm:pt modelId="{374E7866-3C5D-4E07-88E8-A47F5984D1CF}">
      <dgm:prSet/>
      <dgm:spPr/>
      <dgm:t>
        <a:bodyPr/>
        <a:lstStyle/>
        <a:p>
          <a:r>
            <a:rPr lang="en-US"/>
            <a:t>Background</a:t>
          </a:r>
        </a:p>
      </dgm:t>
    </dgm:pt>
    <dgm:pt modelId="{68ADA7E2-AD27-4E8C-B187-DD2BE617D7DE}" type="parTrans" cxnId="{7C74E455-FBB8-417B-BC78-EECA4E5EDA85}">
      <dgm:prSet/>
      <dgm:spPr/>
      <dgm:t>
        <a:bodyPr/>
        <a:lstStyle/>
        <a:p>
          <a:endParaRPr lang="en-US"/>
        </a:p>
      </dgm:t>
    </dgm:pt>
    <dgm:pt modelId="{151CF420-63FD-4F52-9593-A998E1D3FD72}" type="sibTrans" cxnId="{7C74E455-FBB8-417B-BC78-EECA4E5EDA85}">
      <dgm:prSet/>
      <dgm:spPr/>
      <dgm:t>
        <a:bodyPr/>
        <a:lstStyle/>
        <a:p>
          <a:endParaRPr lang="en-US"/>
        </a:p>
      </dgm:t>
    </dgm:pt>
    <dgm:pt modelId="{C3FE9F96-2CB6-4606-888C-1FC138AAA446}">
      <dgm:prSet/>
      <dgm:spPr/>
      <dgm:t>
        <a:bodyPr/>
        <a:lstStyle/>
        <a:p>
          <a:r>
            <a:rPr lang="en-US"/>
            <a:t>Implementation</a:t>
          </a:r>
        </a:p>
      </dgm:t>
    </dgm:pt>
    <dgm:pt modelId="{DD0FA638-000E-49E3-8E0E-65A2B29313D2}" type="parTrans" cxnId="{66B55E8E-5657-4FA7-9AB3-629CE488EC86}">
      <dgm:prSet/>
      <dgm:spPr/>
      <dgm:t>
        <a:bodyPr/>
        <a:lstStyle/>
        <a:p>
          <a:endParaRPr lang="en-US"/>
        </a:p>
      </dgm:t>
    </dgm:pt>
    <dgm:pt modelId="{EC5EF980-B372-4217-915F-85B3321E764B}" type="sibTrans" cxnId="{66B55E8E-5657-4FA7-9AB3-629CE488EC86}">
      <dgm:prSet/>
      <dgm:spPr/>
      <dgm:t>
        <a:bodyPr/>
        <a:lstStyle/>
        <a:p>
          <a:endParaRPr lang="en-US"/>
        </a:p>
      </dgm:t>
    </dgm:pt>
    <dgm:pt modelId="{55EA0B5E-E96D-4732-9CE0-D1A4D0C1A9F2}">
      <dgm:prSet/>
      <dgm:spPr/>
      <dgm:t>
        <a:bodyPr/>
        <a:lstStyle/>
        <a:p>
          <a:r>
            <a:rPr lang="en-US"/>
            <a:t>Results</a:t>
          </a:r>
        </a:p>
      </dgm:t>
    </dgm:pt>
    <dgm:pt modelId="{B283529C-803D-4A90-96C6-8EAF0AC231B2}" type="parTrans" cxnId="{B4BCC9E6-71E4-4FAD-B8D5-9ED3A843C8AC}">
      <dgm:prSet/>
      <dgm:spPr/>
      <dgm:t>
        <a:bodyPr/>
        <a:lstStyle/>
        <a:p>
          <a:endParaRPr lang="en-US"/>
        </a:p>
      </dgm:t>
    </dgm:pt>
    <dgm:pt modelId="{7C5F437F-6BF8-4729-AC11-E7775853B035}" type="sibTrans" cxnId="{B4BCC9E6-71E4-4FAD-B8D5-9ED3A843C8AC}">
      <dgm:prSet/>
      <dgm:spPr/>
      <dgm:t>
        <a:bodyPr/>
        <a:lstStyle/>
        <a:p>
          <a:endParaRPr lang="en-US"/>
        </a:p>
      </dgm:t>
    </dgm:pt>
    <dgm:pt modelId="{446C8316-8361-4190-BEB2-D814BEB4F8E5}">
      <dgm:prSet/>
      <dgm:spPr/>
      <dgm:t>
        <a:bodyPr/>
        <a:lstStyle/>
        <a:p>
          <a:r>
            <a:rPr lang="en-US"/>
            <a:t>Conclusion </a:t>
          </a:r>
        </a:p>
      </dgm:t>
    </dgm:pt>
    <dgm:pt modelId="{7544D18D-9522-4062-B145-DC4415E9F876}" type="parTrans" cxnId="{31C5F58A-EC0F-49F3-A80E-B3E6E9E04350}">
      <dgm:prSet/>
      <dgm:spPr/>
      <dgm:t>
        <a:bodyPr/>
        <a:lstStyle/>
        <a:p>
          <a:endParaRPr lang="en-US"/>
        </a:p>
      </dgm:t>
    </dgm:pt>
    <dgm:pt modelId="{CA925C76-857D-4295-A778-1ACF73BE908F}" type="sibTrans" cxnId="{31C5F58A-EC0F-49F3-A80E-B3E6E9E04350}">
      <dgm:prSet/>
      <dgm:spPr/>
      <dgm:t>
        <a:bodyPr/>
        <a:lstStyle/>
        <a:p>
          <a:endParaRPr lang="en-US"/>
        </a:p>
      </dgm:t>
    </dgm:pt>
    <dgm:pt modelId="{5DC57F05-2FBA-407F-8CC4-CB0883D5EAC6}" type="pres">
      <dgm:prSet presAssocID="{7174645E-06F3-4A2E-A128-F0FB55BDF410}" presName="root" presStyleCnt="0">
        <dgm:presLayoutVars>
          <dgm:dir/>
          <dgm:resizeHandles val="exact"/>
        </dgm:presLayoutVars>
      </dgm:prSet>
      <dgm:spPr/>
    </dgm:pt>
    <dgm:pt modelId="{A8310771-0F81-40DB-A137-18271DE2F9BC}" type="pres">
      <dgm:prSet presAssocID="{7A226023-DA78-4D5C-8187-2199E09066A5}" presName="compNode" presStyleCnt="0"/>
      <dgm:spPr/>
    </dgm:pt>
    <dgm:pt modelId="{5671CCB4-90F2-478C-8C7C-057BE5FD0691}" type="pres">
      <dgm:prSet presAssocID="{7A226023-DA78-4D5C-8187-2199E09066A5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acher"/>
        </a:ext>
      </dgm:extLst>
    </dgm:pt>
    <dgm:pt modelId="{D50E5EE8-EE44-4D49-A975-12906A39D0AB}" type="pres">
      <dgm:prSet presAssocID="{7A226023-DA78-4D5C-8187-2199E09066A5}" presName="spaceRect" presStyleCnt="0"/>
      <dgm:spPr/>
    </dgm:pt>
    <dgm:pt modelId="{BD4B5D87-DD5A-479B-9203-6FF6839E4987}" type="pres">
      <dgm:prSet presAssocID="{7A226023-DA78-4D5C-8187-2199E09066A5}" presName="textRect" presStyleLbl="revTx" presStyleIdx="0" presStyleCnt="5">
        <dgm:presLayoutVars>
          <dgm:chMax val="1"/>
          <dgm:chPref val="1"/>
        </dgm:presLayoutVars>
      </dgm:prSet>
      <dgm:spPr/>
    </dgm:pt>
    <dgm:pt modelId="{01766BB7-27F7-48E2-93D4-29D4EC8838D9}" type="pres">
      <dgm:prSet presAssocID="{95EABEE6-B75B-4E80-9E60-B7AB7CA8D80C}" presName="sibTrans" presStyleCnt="0"/>
      <dgm:spPr/>
    </dgm:pt>
    <dgm:pt modelId="{3EBB8726-C247-4118-B9B5-ACB208CAD8E2}" type="pres">
      <dgm:prSet presAssocID="{374E7866-3C5D-4E07-88E8-A47F5984D1CF}" presName="compNode" presStyleCnt="0"/>
      <dgm:spPr/>
    </dgm:pt>
    <dgm:pt modelId="{804DDF1C-AB4C-4BBB-B3C8-421A78F6775F}" type="pres">
      <dgm:prSet presAssocID="{374E7866-3C5D-4E07-88E8-A47F5984D1CF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ducation"/>
        </a:ext>
      </dgm:extLst>
    </dgm:pt>
    <dgm:pt modelId="{4865D1B4-B1A8-4CFF-8B52-845FD720C480}" type="pres">
      <dgm:prSet presAssocID="{374E7866-3C5D-4E07-88E8-A47F5984D1CF}" presName="spaceRect" presStyleCnt="0"/>
      <dgm:spPr/>
    </dgm:pt>
    <dgm:pt modelId="{F85CCD6B-8EDC-4CF3-A6D2-93CEA4CA50AD}" type="pres">
      <dgm:prSet presAssocID="{374E7866-3C5D-4E07-88E8-A47F5984D1CF}" presName="textRect" presStyleLbl="revTx" presStyleIdx="1" presStyleCnt="5">
        <dgm:presLayoutVars>
          <dgm:chMax val="1"/>
          <dgm:chPref val="1"/>
        </dgm:presLayoutVars>
      </dgm:prSet>
      <dgm:spPr/>
    </dgm:pt>
    <dgm:pt modelId="{5C4875A4-969A-4638-BADC-3F23DA1F93BB}" type="pres">
      <dgm:prSet presAssocID="{151CF420-63FD-4F52-9593-A998E1D3FD72}" presName="sibTrans" presStyleCnt="0"/>
      <dgm:spPr/>
    </dgm:pt>
    <dgm:pt modelId="{CBE657B1-1436-4F6B-A6B3-73D9BB117E1B}" type="pres">
      <dgm:prSet presAssocID="{C3FE9F96-2CB6-4606-888C-1FC138AAA446}" presName="compNode" presStyleCnt="0"/>
      <dgm:spPr/>
    </dgm:pt>
    <dgm:pt modelId="{D5E8C43C-8A00-4290-AAE1-A5652CCA4FA9}" type="pres">
      <dgm:prSet presAssocID="{C3FE9F96-2CB6-4606-888C-1FC138AAA446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ght Bulb and Gear"/>
        </a:ext>
      </dgm:extLst>
    </dgm:pt>
    <dgm:pt modelId="{610CD685-E4BF-42C1-9C50-C2EEEEACBD31}" type="pres">
      <dgm:prSet presAssocID="{C3FE9F96-2CB6-4606-888C-1FC138AAA446}" presName="spaceRect" presStyleCnt="0"/>
      <dgm:spPr/>
    </dgm:pt>
    <dgm:pt modelId="{89FCB68D-8EFB-440B-B2BC-FB57FF44F0F9}" type="pres">
      <dgm:prSet presAssocID="{C3FE9F96-2CB6-4606-888C-1FC138AAA446}" presName="textRect" presStyleLbl="revTx" presStyleIdx="2" presStyleCnt="5">
        <dgm:presLayoutVars>
          <dgm:chMax val="1"/>
          <dgm:chPref val="1"/>
        </dgm:presLayoutVars>
      </dgm:prSet>
      <dgm:spPr/>
    </dgm:pt>
    <dgm:pt modelId="{3242F1B4-94C6-4C4E-AA0D-B9AD80334B52}" type="pres">
      <dgm:prSet presAssocID="{EC5EF980-B372-4217-915F-85B3321E764B}" presName="sibTrans" presStyleCnt="0"/>
      <dgm:spPr/>
    </dgm:pt>
    <dgm:pt modelId="{2B192DBD-EAB4-46C6-BAFE-382B0E5B371D}" type="pres">
      <dgm:prSet presAssocID="{55EA0B5E-E96D-4732-9CE0-D1A4D0C1A9F2}" presName="compNode" presStyleCnt="0"/>
      <dgm:spPr/>
    </dgm:pt>
    <dgm:pt modelId="{1F0FC8C5-45E1-4A94-81C8-DF1895012C69}" type="pres">
      <dgm:prSet presAssocID="{55EA0B5E-E96D-4732-9CE0-D1A4D0C1A9F2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estionnaire"/>
        </a:ext>
      </dgm:extLst>
    </dgm:pt>
    <dgm:pt modelId="{0A29AB65-28C3-4D11-BD43-BACFBA3AAED7}" type="pres">
      <dgm:prSet presAssocID="{55EA0B5E-E96D-4732-9CE0-D1A4D0C1A9F2}" presName="spaceRect" presStyleCnt="0"/>
      <dgm:spPr/>
    </dgm:pt>
    <dgm:pt modelId="{8198DD22-673F-441B-B0B7-536AD058C1E2}" type="pres">
      <dgm:prSet presAssocID="{55EA0B5E-E96D-4732-9CE0-D1A4D0C1A9F2}" presName="textRect" presStyleLbl="revTx" presStyleIdx="3" presStyleCnt="5">
        <dgm:presLayoutVars>
          <dgm:chMax val="1"/>
          <dgm:chPref val="1"/>
        </dgm:presLayoutVars>
      </dgm:prSet>
      <dgm:spPr/>
    </dgm:pt>
    <dgm:pt modelId="{D5E0BB26-C98C-4610-8FFB-0E01A3595912}" type="pres">
      <dgm:prSet presAssocID="{7C5F437F-6BF8-4729-AC11-E7775853B035}" presName="sibTrans" presStyleCnt="0"/>
      <dgm:spPr/>
    </dgm:pt>
    <dgm:pt modelId="{AB096325-044A-4B66-AACF-3CDAC23AC64D}" type="pres">
      <dgm:prSet presAssocID="{446C8316-8361-4190-BEB2-D814BEB4F8E5}" presName="compNode" presStyleCnt="0"/>
      <dgm:spPr/>
    </dgm:pt>
    <dgm:pt modelId="{50C58387-6815-4669-9856-D033C2ABFD4D}" type="pres">
      <dgm:prSet presAssocID="{446C8316-8361-4190-BEB2-D814BEB4F8E5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ow"/>
        </a:ext>
      </dgm:extLst>
    </dgm:pt>
    <dgm:pt modelId="{710B0280-89BE-4274-8A87-68C2CD03E8A3}" type="pres">
      <dgm:prSet presAssocID="{446C8316-8361-4190-BEB2-D814BEB4F8E5}" presName="spaceRect" presStyleCnt="0"/>
      <dgm:spPr/>
    </dgm:pt>
    <dgm:pt modelId="{C28C7A43-B301-466C-9447-16D0F9D97A87}" type="pres">
      <dgm:prSet presAssocID="{446C8316-8361-4190-BEB2-D814BEB4F8E5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C3163623-D4D9-4A5C-A082-7D96EDCAD1DD}" type="presOf" srcId="{7A226023-DA78-4D5C-8187-2199E09066A5}" destId="{BD4B5D87-DD5A-479B-9203-6FF6839E4987}" srcOrd="0" destOrd="0" presId="urn:microsoft.com/office/officeart/2018/2/layout/IconLabelList"/>
    <dgm:cxn modelId="{CCCFC23C-CE9E-457D-9C78-702294D07768}" srcId="{7174645E-06F3-4A2E-A128-F0FB55BDF410}" destId="{7A226023-DA78-4D5C-8187-2199E09066A5}" srcOrd="0" destOrd="0" parTransId="{F0DE91F5-34ED-4A3D-AAD2-6D2FAD1F8C34}" sibTransId="{95EABEE6-B75B-4E80-9E60-B7AB7CA8D80C}"/>
    <dgm:cxn modelId="{37DA5D66-05C3-49FA-B633-11D7A9788E83}" type="presOf" srcId="{374E7866-3C5D-4E07-88E8-A47F5984D1CF}" destId="{F85CCD6B-8EDC-4CF3-A6D2-93CEA4CA50AD}" srcOrd="0" destOrd="0" presId="urn:microsoft.com/office/officeart/2018/2/layout/IconLabelList"/>
    <dgm:cxn modelId="{7C74E455-FBB8-417B-BC78-EECA4E5EDA85}" srcId="{7174645E-06F3-4A2E-A128-F0FB55BDF410}" destId="{374E7866-3C5D-4E07-88E8-A47F5984D1CF}" srcOrd="1" destOrd="0" parTransId="{68ADA7E2-AD27-4E8C-B187-DD2BE617D7DE}" sibTransId="{151CF420-63FD-4F52-9593-A998E1D3FD72}"/>
    <dgm:cxn modelId="{31C5F58A-EC0F-49F3-A80E-B3E6E9E04350}" srcId="{7174645E-06F3-4A2E-A128-F0FB55BDF410}" destId="{446C8316-8361-4190-BEB2-D814BEB4F8E5}" srcOrd="4" destOrd="0" parTransId="{7544D18D-9522-4062-B145-DC4415E9F876}" sibTransId="{CA925C76-857D-4295-A778-1ACF73BE908F}"/>
    <dgm:cxn modelId="{66B55E8E-5657-4FA7-9AB3-629CE488EC86}" srcId="{7174645E-06F3-4A2E-A128-F0FB55BDF410}" destId="{C3FE9F96-2CB6-4606-888C-1FC138AAA446}" srcOrd="2" destOrd="0" parTransId="{DD0FA638-000E-49E3-8E0E-65A2B29313D2}" sibTransId="{EC5EF980-B372-4217-915F-85B3321E764B}"/>
    <dgm:cxn modelId="{D31CA28F-DC23-48BD-9857-4CF9CD4CDB35}" type="presOf" srcId="{C3FE9F96-2CB6-4606-888C-1FC138AAA446}" destId="{89FCB68D-8EFB-440B-B2BC-FB57FF44F0F9}" srcOrd="0" destOrd="0" presId="urn:microsoft.com/office/officeart/2018/2/layout/IconLabelList"/>
    <dgm:cxn modelId="{F0B40DCD-1397-40DB-9904-2026701F7CE2}" type="presOf" srcId="{55EA0B5E-E96D-4732-9CE0-D1A4D0C1A9F2}" destId="{8198DD22-673F-441B-B0B7-536AD058C1E2}" srcOrd="0" destOrd="0" presId="urn:microsoft.com/office/officeart/2018/2/layout/IconLabelList"/>
    <dgm:cxn modelId="{DC3297CE-CE0C-432E-9C73-E171E199182C}" type="presOf" srcId="{7174645E-06F3-4A2E-A128-F0FB55BDF410}" destId="{5DC57F05-2FBA-407F-8CC4-CB0883D5EAC6}" srcOrd="0" destOrd="0" presId="urn:microsoft.com/office/officeart/2018/2/layout/IconLabelList"/>
    <dgm:cxn modelId="{215E76D8-8BEA-4DB7-85B3-E7AAA10399C8}" type="presOf" srcId="{446C8316-8361-4190-BEB2-D814BEB4F8E5}" destId="{C28C7A43-B301-466C-9447-16D0F9D97A87}" srcOrd="0" destOrd="0" presId="urn:microsoft.com/office/officeart/2018/2/layout/IconLabelList"/>
    <dgm:cxn modelId="{B4BCC9E6-71E4-4FAD-B8D5-9ED3A843C8AC}" srcId="{7174645E-06F3-4A2E-A128-F0FB55BDF410}" destId="{55EA0B5E-E96D-4732-9CE0-D1A4D0C1A9F2}" srcOrd="3" destOrd="0" parTransId="{B283529C-803D-4A90-96C6-8EAF0AC231B2}" sibTransId="{7C5F437F-6BF8-4729-AC11-E7775853B035}"/>
    <dgm:cxn modelId="{EEE59E1D-328F-4B3D-81DE-603751870743}" type="presParOf" srcId="{5DC57F05-2FBA-407F-8CC4-CB0883D5EAC6}" destId="{A8310771-0F81-40DB-A137-18271DE2F9BC}" srcOrd="0" destOrd="0" presId="urn:microsoft.com/office/officeart/2018/2/layout/IconLabelList"/>
    <dgm:cxn modelId="{5C4A1CE4-FC1F-470E-94BD-0A87637393FB}" type="presParOf" srcId="{A8310771-0F81-40DB-A137-18271DE2F9BC}" destId="{5671CCB4-90F2-478C-8C7C-057BE5FD0691}" srcOrd="0" destOrd="0" presId="urn:microsoft.com/office/officeart/2018/2/layout/IconLabelList"/>
    <dgm:cxn modelId="{84C6BECA-387D-4A9E-BC24-1B4C237BFAE4}" type="presParOf" srcId="{A8310771-0F81-40DB-A137-18271DE2F9BC}" destId="{D50E5EE8-EE44-4D49-A975-12906A39D0AB}" srcOrd="1" destOrd="0" presId="urn:microsoft.com/office/officeart/2018/2/layout/IconLabelList"/>
    <dgm:cxn modelId="{28CA7FC3-C704-4688-A135-07B8AFFB6A49}" type="presParOf" srcId="{A8310771-0F81-40DB-A137-18271DE2F9BC}" destId="{BD4B5D87-DD5A-479B-9203-6FF6839E4987}" srcOrd="2" destOrd="0" presId="urn:microsoft.com/office/officeart/2018/2/layout/IconLabelList"/>
    <dgm:cxn modelId="{3DA951E3-63D2-4761-B88C-7FBA81D5F5A6}" type="presParOf" srcId="{5DC57F05-2FBA-407F-8CC4-CB0883D5EAC6}" destId="{01766BB7-27F7-48E2-93D4-29D4EC8838D9}" srcOrd="1" destOrd="0" presId="urn:microsoft.com/office/officeart/2018/2/layout/IconLabelList"/>
    <dgm:cxn modelId="{8792B13B-BE35-4D53-95E3-D0F99D44670F}" type="presParOf" srcId="{5DC57F05-2FBA-407F-8CC4-CB0883D5EAC6}" destId="{3EBB8726-C247-4118-B9B5-ACB208CAD8E2}" srcOrd="2" destOrd="0" presId="urn:microsoft.com/office/officeart/2018/2/layout/IconLabelList"/>
    <dgm:cxn modelId="{BDABF0AD-D566-4277-8436-3577510940C5}" type="presParOf" srcId="{3EBB8726-C247-4118-B9B5-ACB208CAD8E2}" destId="{804DDF1C-AB4C-4BBB-B3C8-421A78F6775F}" srcOrd="0" destOrd="0" presId="urn:microsoft.com/office/officeart/2018/2/layout/IconLabelList"/>
    <dgm:cxn modelId="{B682FB9F-0B2A-49E4-AB1F-19D05C59F69D}" type="presParOf" srcId="{3EBB8726-C247-4118-B9B5-ACB208CAD8E2}" destId="{4865D1B4-B1A8-4CFF-8B52-845FD720C480}" srcOrd="1" destOrd="0" presId="urn:microsoft.com/office/officeart/2018/2/layout/IconLabelList"/>
    <dgm:cxn modelId="{51DE6FD1-52E0-442F-860B-742EE11E76F3}" type="presParOf" srcId="{3EBB8726-C247-4118-B9B5-ACB208CAD8E2}" destId="{F85CCD6B-8EDC-4CF3-A6D2-93CEA4CA50AD}" srcOrd="2" destOrd="0" presId="urn:microsoft.com/office/officeart/2018/2/layout/IconLabelList"/>
    <dgm:cxn modelId="{06E78567-B5D0-4EAC-8863-4150F7B8D45E}" type="presParOf" srcId="{5DC57F05-2FBA-407F-8CC4-CB0883D5EAC6}" destId="{5C4875A4-969A-4638-BADC-3F23DA1F93BB}" srcOrd="3" destOrd="0" presId="urn:microsoft.com/office/officeart/2018/2/layout/IconLabelList"/>
    <dgm:cxn modelId="{0F7E33F8-64FA-4B13-B329-04F16A273A2A}" type="presParOf" srcId="{5DC57F05-2FBA-407F-8CC4-CB0883D5EAC6}" destId="{CBE657B1-1436-4F6B-A6B3-73D9BB117E1B}" srcOrd="4" destOrd="0" presId="urn:microsoft.com/office/officeart/2018/2/layout/IconLabelList"/>
    <dgm:cxn modelId="{B10A2BF2-C70F-42DF-9595-C2F120F556E7}" type="presParOf" srcId="{CBE657B1-1436-4F6B-A6B3-73D9BB117E1B}" destId="{D5E8C43C-8A00-4290-AAE1-A5652CCA4FA9}" srcOrd="0" destOrd="0" presId="urn:microsoft.com/office/officeart/2018/2/layout/IconLabelList"/>
    <dgm:cxn modelId="{C96BA07B-89A9-46A6-852D-3F170A292DFA}" type="presParOf" srcId="{CBE657B1-1436-4F6B-A6B3-73D9BB117E1B}" destId="{610CD685-E4BF-42C1-9C50-C2EEEEACBD31}" srcOrd="1" destOrd="0" presId="urn:microsoft.com/office/officeart/2018/2/layout/IconLabelList"/>
    <dgm:cxn modelId="{C3399348-B37E-4198-9635-A1995D8DD143}" type="presParOf" srcId="{CBE657B1-1436-4F6B-A6B3-73D9BB117E1B}" destId="{89FCB68D-8EFB-440B-B2BC-FB57FF44F0F9}" srcOrd="2" destOrd="0" presId="urn:microsoft.com/office/officeart/2018/2/layout/IconLabelList"/>
    <dgm:cxn modelId="{DA13D456-011B-442B-8729-AAE340B1F65B}" type="presParOf" srcId="{5DC57F05-2FBA-407F-8CC4-CB0883D5EAC6}" destId="{3242F1B4-94C6-4C4E-AA0D-B9AD80334B52}" srcOrd="5" destOrd="0" presId="urn:microsoft.com/office/officeart/2018/2/layout/IconLabelList"/>
    <dgm:cxn modelId="{83E0D7A9-8042-42A0-8042-761536F322CC}" type="presParOf" srcId="{5DC57F05-2FBA-407F-8CC4-CB0883D5EAC6}" destId="{2B192DBD-EAB4-46C6-BAFE-382B0E5B371D}" srcOrd="6" destOrd="0" presId="urn:microsoft.com/office/officeart/2018/2/layout/IconLabelList"/>
    <dgm:cxn modelId="{FED6D09F-82B2-4DEA-9053-F68A236B4B1F}" type="presParOf" srcId="{2B192DBD-EAB4-46C6-BAFE-382B0E5B371D}" destId="{1F0FC8C5-45E1-4A94-81C8-DF1895012C69}" srcOrd="0" destOrd="0" presId="urn:microsoft.com/office/officeart/2018/2/layout/IconLabelList"/>
    <dgm:cxn modelId="{63EDDAB4-87B7-4014-A443-E086850147AE}" type="presParOf" srcId="{2B192DBD-EAB4-46C6-BAFE-382B0E5B371D}" destId="{0A29AB65-28C3-4D11-BD43-BACFBA3AAED7}" srcOrd="1" destOrd="0" presId="urn:microsoft.com/office/officeart/2018/2/layout/IconLabelList"/>
    <dgm:cxn modelId="{4957EB12-6465-40A0-B2EC-9C22237B0853}" type="presParOf" srcId="{2B192DBD-EAB4-46C6-BAFE-382B0E5B371D}" destId="{8198DD22-673F-441B-B0B7-536AD058C1E2}" srcOrd="2" destOrd="0" presId="urn:microsoft.com/office/officeart/2018/2/layout/IconLabelList"/>
    <dgm:cxn modelId="{B8FFEB14-1191-4D1B-B8A4-CD18C8772D04}" type="presParOf" srcId="{5DC57F05-2FBA-407F-8CC4-CB0883D5EAC6}" destId="{D5E0BB26-C98C-4610-8FFB-0E01A3595912}" srcOrd="7" destOrd="0" presId="urn:microsoft.com/office/officeart/2018/2/layout/IconLabelList"/>
    <dgm:cxn modelId="{51FD56AB-FA1A-4691-A6DE-713CAC897457}" type="presParOf" srcId="{5DC57F05-2FBA-407F-8CC4-CB0883D5EAC6}" destId="{AB096325-044A-4B66-AACF-3CDAC23AC64D}" srcOrd="8" destOrd="0" presId="urn:microsoft.com/office/officeart/2018/2/layout/IconLabelList"/>
    <dgm:cxn modelId="{9932EBA8-D191-4A1F-9D3F-663B43A8C537}" type="presParOf" srcId="{AB096325-044A-4B66-AACF-3CDAC23AC64D}" destId="{50C58387-6815-4669-9856-D033C2ABFD4D}" srcOrd="0" destOrd="0" presId="urn:microsoft.com/office/officeart/2018/2/layout/IconLabelList"/>
    <dgm:cxn modelId="{40E08EFE-7CB1-4769-A55C-5A2754E45A45}" type="presParOf" srcId="{AB096325-044A-4B66-AACF-3CDAC23AC64D}" destId="{710B0280-89BE-4274-8A87-68C2CD03E8A3}" srcOrd="1" destOrd="0" presId="urn:microsoft.com/office/officeart/2018/2/layout/IconLabelList"/>
    <dgm:cxn modelId="{96747EA5-CE8F-4813-8693-38DDFCBE9836}" type="presParOf" srcId="{AB096325-044A-4B66-AACF-3CDAC23AC64D}" destId="{C28C7A43-B301-466C-9447-16D0F9D97A87}" srcOrd="2" destOrd="0" presId="urn:microsoft.com/office/officeart/2018/2/layout/IconLabelList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71CCB4-90F2-478C-8C7C-057BE5FD0691}">
      <dsp:nvSpPr>
        <dsp:cNvPr id="0" name=""/>
        <dsp:cNvSpPr/>
      </dsp:nvSpPr>
      <dsp:spPr>
        <a:xfrm>
          <a:off x="729162" y="1434600"/>
          <a:ext cx="810000" cy="81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4B5D87-DD5A-479B-9203-6FF6839E4987}">
      <dsp:nvSpPr>
        <dsp:cNvPr id="0" name=""/>
        <dsp:cNvSpPr/>
      </dsp:nvSpPr>
      <dsp:spPr>
        <a:xfrm>
          <a:off x="234162" y="2525400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Introduction</a:t>
          </a:r>
        </a:p>
      </dsp:txBody>
      <dsp:txXfrm>
        <a:off x="234162" y="2525400"/>
        <a:ext cx="1800000" cy="720000"/>
      </dsp:txXfrm>
    </dsp:sp>
    <dsp:sp modelId="{804DDF1C-AB4C-4BBB-B3C8-421A78F6775F}">
      <dsp:nvSpPr>
        <dsp:cNvPr id="0" name=""/>
        <dsp:cNvSpPr/>
      </dsp:nvSpPr>
      <dsp:spPr>
        <a:xfrm>
          <a:off x="2844162" y="1434600"/>
          <a:ext cx="810000" cy="81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85CCD6B-8EDC-4CF3-A6D2-93CEA4CA50AD}">
      <dsp:nvSpPr>
        <dsp:cNvPr id="0" name=""/>
        <dsp:cNvSpPr/>
      </dsp:nvSpPr>
      <dsp:spPr>
        <a:xfrm>
          <a:off x="2349162" y="2525400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Background</a:t>
          </a:r>
        </a:p>
      </dsp:txBody>
      <dsp:txXfrm>
        <a:off x="2349162" y="2525400"/>
        <a:ext cx="1800000" cy="720000"/>
      </dsp:txXfrm>
    </dsp:sp>
    <dsp:sp modelId="{D5E8C43C-8A00-4290-AAE1-A5652CCA4FA9}">
      <dsp:nvSpPr>
        <dsp:cNvPr id="0" name=""/>
        <dsp:cNvSpPr/>
      </dsp:nvSpPr>
      <dsp:spPr>
        <a:xfrm>
          <a:off x="4959162" y="1434600"/>
          <a:ext cx="810000" cy="81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FCB68D-8EFB-440B-B2BC-FB57FF44F0F9}">
      <dsp:nvSpPr>
        <dsp:cNvPr id="0" name=""/>
        <dsp:cNvSpPr/>
      </dsp:nvSpPr>
      <dsp:spPr>
        <a:xfrm>
          <a:off x="4464162" y="2525400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Implementation</a:t>
          </a:r>
        </a:p>
      </dsp:txBody>
      <dsp:txXfrm>
        <a:off x="4464162" y="2525400"/>
        <a:ext cx="1800000" cy="720000"/>
      </dsp:txXfrm>
    </dsp:sp>
    <dsp:sp modelId="{1F0FC8C5-45E1-4A94-81C8-DF1895012C69}">
      <dsp:nvSpPr>
        <dsp:cNvPr id="0" name=""/>
        <dsp:cNvSpPr/>
      </dsp:nvSpPr>
      <dsp:spPr>
        <a:xfrm>
          <a:off x="7074162" y="1434600"/>
          <a:ext cx="810000" cy="8100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98DD22-673F-441B-B0B7-536AD058C1E2}">
      <dsp:nvSpPr>
        <dsp:cNvPr id="0" name=""/>
        <dsp:cNvSpPr/>
      </dsp:nvSpPr>
      <dsp:spPr>
        <a:xfrm>
          <a:off x="6579162" y="2525400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Results</a:t>
          </a:r>
        </a:p>
      </dsp:txBody>
      <dsp:txXfrm>
        <a:off x="6579162" y="2525400"/>
        <a:ext cx="1800000" cy="720000"/>
      </dsp:txXfrm>
    </dsp:sp>
    <dsp:sp modelId="{50C58387-6815-4669-9856-D033C2ABFD4D}">
      <dsp:nvSpPr>
        <dsp:cNvPr id="0" name=""/>
        <dsp:cNvSpPr/>
      </dsp:nvSpPr>
      <dsp:spPr>
        <a:xfrm>
          <a:off x="9189162" y="1434600"/>
          <a:ext cx="810000" cy="81000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8C7A43-B301-466C-9447-16D0F9D97A87}">
      <dsp:nvSpPr>
        <dsp:cNvPr id="0" name=""/>
        <dsp:cNvSpPr/>
      </dsp:nvSpPr>
      <dsp:spPr>
        <a:xfrm>
          <a:off x="8694162" y="2525400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Conclusion </a:t>
          </a:r>
        </a:p>
      </dsp:txBody>
      <dsp:txXfrm>
        <a:off x="8694162" y="2525400"/>
        <a:ext cx="18000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8AF70A90-CA7E-49EB-AB17-C37FEDD0759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5A7711EA-1FBE-4E98-9D43-C2D65C45D0E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8ABEA4-9216-4FDF-AAE1-D8632908A8EC}" type="datetimeFigureOut">
              <a:rPr lang="de-CH" smtClean="0"/>
              <a:t>01.07.2023</a:t>
            </a:fld>
            <a:endParaRPr lang="de-CH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2CCD3C8-8930-4E0E-A891-B770724F2BD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7798FB5-86BC-42DA-9D05-F96D484814F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685DCD-866D-47AE-A236-118539F53379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232272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78A90D-FE7E-41AF-B03D-808D82937CB9}" type="datetimeFigureOut">
              <a:rPr lang="de-CH" smtClean="0"/>
              <a:t>01.07.2023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15DDFD-030C-4D5A-B33E-3A7E7538D2BE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41496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>
            <a:extLst>
              <a:ext uri="{FF2B5EF4-FFF2-40B4-BE49-F238E27FC236}">
                <a16:creationId xmlns:a16="http://schemas.microsoft.com/office/drawing/2014/main" id="{EB061823-3F7A-48C8-8477-B410C18AC1B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31838" y="1016000"/>
            <a:ext cx="10728325" cy="5256000"/>
          </a:xfrm>
        </p:spPr>
        <p:txBody>
          <a:bodyPr lIns="5580000" tIns="0" rIns="0" anchor="ctr" anchorCtr="0"/>
          <a:lstStyle>
            <a:lvl1pPr marL="0" indent="0" algn="ctr">
              <a:buNone/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CH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491294E-BEE7-4DA8-BBC8-88E1A7B07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233538"/>
            <a:ext cx="5904000" cy="3312000"/>
          </a:xfrm>
          <a:solidFill>
            <a:schemeClr val="accent1"/>
          </a:solidFill>
        </p:spPr>
        <p:txBody>
          <a:bodyPr lIns="1080000" tIns="252000" anchor="t" anchorCtr="0"/>
          <a:lstStyle>
            <a:lvl1pPr algn="l"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de-DE" noProof="0"/>
              <a:t>Mastertitelformat bearbeiten</a:t>
            </a:r>
            <a:endParaRPr lang="de-CH" noProof="0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EE7317F-7892-4B0F-BA41-44765BB93F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8" y="360538"/>
            <a:ext cx="1765565" cy="288000"/>
          </a:xfrm>
          <a:prstGeom prst="rect">
            <a:avLst/>
          </a:prstGeom>
        </p:spPr>
      </p:pic>
      <p:sp>
        <p:nvSpPr>
          <p:cNvPr id="9" name="Bildplatzhalter 8">
            <a:extLst>
              <a:ext uri="{FF2B5EF4-FFF2-40B4-BE49-F238E27FC236}">
                <a16:creationId xmlns:a16="http://schemas.microsoft.com/office/drawing/2014/main" id="{C3C296D1-2CD0-479F-A866-6EC741D2293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/>
            </a:lvl1pPr>
          </a:lstStyle>
          <a:p>
            <a:r>
              <a:rPr lang="de-DE" noProof="0"/>
              <a:t>Bild durch Klicken auf Symbol hinzufügen</a:t>
            </a:r>
            <a:endParaRPr lang="de-CH" noProof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E41BE31-9613-4103-99FF-7DCFF643B32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8516" y="3860494"/>
            <a:ext cx="4680000" cy="1440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26670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538163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3pPr>
            <a:lvl4pPr marL="804862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4pPr>
            <a:lvl5pPr marL="1076325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EDEB298C-798E-4D73-9DD6-F896C06530C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696449" y="316800"/>
            <a:ext cx="1800000" cy="360000"/>
          </a:xfrm>
        </p:spPr>
        <p:txBody>
          <a:bodyPr anchor="b" anchorCtr="0"/>
          <a:lstStyle>
            <a:lvl1pPr marL="0" indent="0" algn="l">
              <a:spcBef>
                <a:spcPts val="0"/>
              </a:spcBef>
              <a:buNone/>
              <a:defRPr sz="1150"/>
            </a:lvl1pPr>
            <a:lvl2pPr>
              <a:defRPr sz="1150"/>
            </a:lvl2pPr>
            <a:lvl3pPr>
              <a:defRPr sz="1150"/>
            </a:lvl3pPr>
            <a:lvl4pPr>
              <a:defRPr sz="1150"/>
            </a:lvl4pPr>
            <a:lvl5pPr>
              <a:defRPr sz="1150"/>
            </a:lvl5pPr>
          </a:lstStyle>
          <a:p>
            <a:pPr lvl="0"/>
            <a:r>
              <a:rPr lang="de-DE" dirty="0"/>
              <a:t>Organisationseinheit verbal</a:t>
            </a:r>
            <a:br>
              <a:rPr lang="de-DE" dirty="0"/>
            </a:br>
            <a:r>
              <a:rPr lang="de-DE" dirty="0"/>
              <a:t>optional auf 2 Zeilen</a:t>
            </a:r>
          </a:p>
        </p:txBody>
      </p:sp>
    </p:spTree>
    <p:extLst>
      <p:ext uri="{BB962C8B-B14F-4D97-AF65-F5344CB8AC3E}">
        <p14:creationId xmlns:p14="http://schemas.microsoft.com/office/powerpoint/2010/main" val="42933810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 userDrawn="1">
          <p15:clr>
            <a:srgbClr val="FBAE40"/>
          </p15:clr>
        </p15:guide>
        <p15:guide id="3" orient="horz" pos="640" userDrawn="1">
          <p15:clr>
            <a:srgbClr val="FBAE40"/>
          </p15:clr>
        </p15:guide>
        <p15:guide id="4" orient="horz" pos="3952" userDrawn="1">
          <p15:clr>
            <a:srgbClr val="FBAE40"/>
          </p15:clr>
        </p15:guide>
        <p15:guide id="5" pos="6108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noProof="0"/>
              <a:t>Mastertitelformat bearbeiten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6206A-A7FF-4A2F-A4EA-EDA7D9956B8C}" type="datetime1">
              <a:rPr lang="de-CH" noProof="0" smtClean="0"/>
              <a:t>01.07.2023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 – STRENG VERTRAULICH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05941150-30DE-48F5-9038-0E82CD18DE2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837" y="1412874"/>
            <a:ext cx="10728000" cy="4860000"/>
          </a:xfrm>
        </p:spPr>
        <p:txBody>
          <a:bodyPr tIns="1620000"/>
          <a:lstStyle>
            <a:lvl1pPr marL="0" indent="0" algn="ctr">
              <a:buNone/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9438521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full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B7ECC-AD5B-4AE2-A84F-7ABFC0424E38}" type="datetime1">
              <a:rPr lang="de-CH" noProof="0" smtClean="0"/>
              <a:t>01.07.2023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 – STRENG VERTRAULICH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05941150-30DE-48F5-9038-0E82CD18DE2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837" y="260350"/>
            <a:ext cx="10728000" cy="6012524"/>
          </a:xfrm>
        </p:spPr>
        <p:txBody>
          <a:bodyPr tIns="2160000"/>
          <a:lstStyle>
            <a:lvl1pPr marL="0" indent="0" algn="ctr">
              <a:buNone/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28420483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zwei Spal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Mastertitelformat bearbeiten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04163" y="1412875"/>
            <a:ext cx="5256000" cy="4860000"/>
          </a:xfrm>
        </p:spPr>
        <p:txBody>
          <a:bodyPr/>
          <a:lstStyle/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A21818-B1F9-4DD3-88F2-43FBC3C9BAF5}" type="datetime1">
              <a:rPr lang="de-CH" noProof="0" smtClean="0"/>
              <a:t>01.07.2023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 – STRENG VERTRAULICH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221A3BAE-B19D-4390-B4A5-2C8A2CC87C5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838" y="1412875"/>
            <a:ext cx="5040000" cy="4860000"/>
          </a:xfrm>
        </p:spPr>
        <p:txBody>
          <a:bodyPr tIns="1620000"/>
          <a:lstStyle>
            <a:lvl1pPr marL="0" indent="0" algn="ctr">
              <a:buNone/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39963947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2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Mastertitelformat bearbeiten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6" y="5121800"/>
            <a:ext cx="5255999" cy="1152000"/>
          </a:xfrm>
        </p:spPr>
        <p:txBody>
          <a:bodyPr/>
          <a:lstStyle/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0A20D-9FD8-4251-A734-1127FF21ADB2}" type="datetime1">
              <a:rPr lang="de-CH" noProof="0" smtClean="0"/>
              <a:t>01.07.2023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 – STRENG VERTRAULICH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221A3BAE-B19D-4390-B4A5-2C8A2CC87C5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838" y="1412875"/>
            <a:ext cx="5256000" cy="3420000"/>
          </a:xfrm>
        </p:spPr>
        <p:txBody>
          <a:bodyPr tIns="900000"/>
          <a:lstStyle>
            <a:lvl1pPr marL="0" indent="0" algn="ctr">
              <a:buNone/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CH" noProof="0"/>
          </a:p>
        </p:txBody>
      </p:sp>
      <p:sp>
        <p:nvSpPr>
          <p:cNvPr id="9" name="Bildplatzhalter 10">
            <a:extLst>
              <a:ext uri="{FF2B5EF4-FFF2-40B4-BE49-F238E27FC236}">
                <a16:creationId xmlns:a16="http://schemas.microsoft.com/office/drawing/2014/main" id="{1AAB6914-2518-430D-BF4C-14EA51B6141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04162" y="1412875"/>
            <a:ext cx="5256000" cy="3420000"/>
          </a:xfrm>
        </p:spPr>
        <p:txBody>
          <a:bodyPr tIns="900000"/>
          <a:lstStyle>
            <a:lvl1pPr marL="0" indent="0" algn="ctr">
              <a:buNone/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CH" noProof="0"/>
          </a:p>
        </p:txBody>
      </p:sp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5092EEFB-079B-4C38-A665-E52B9837601B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204162" y="5121800"/>
            <a:ext cx="5256001" cy="1152000"/>
          </a:xfrm>
        </p:spPr>
        <p:txBody>
          <a:bodyPr/>
          <a:lstStyle/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10857507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2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3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Mastertitelformat bearbeiten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6" y="4166439"/>
            <a:ext cx="10728327" cy="2124401"/>
          </a:xfrm>
        </p:spPr>
        <p:txBody>
          <a:bodyPr/>
          <a:lstStyle/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F4EA9-B322-4AC6-9ED4-333F1AAC8416}" type="datetime1">
              <a:rPr lang="de-CH" noProof="0" smtClean="0"/>
              <a:t>01.07.2023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 – STRENG VERTRAULICH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221A3BAE-B19D-4390-B4A5-2C8A2CC87C5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838" y="1412875"/>
            <a:ext cx="3420000" cy="2484000"/>
          </a:xfrm>
        </p:spPr>
        <p:txBody>
          <a:bodyPr tIns="360000"/>
          <a:lstStyle>
            <a:lvl1pPr marL="0" indent="0" algn="ctr">
              <a:buNone/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CH" noProof="0"/>
          </a:p>
        </p:txBody>
      </p:sp>
      <p:sp>
        <p:nvSpPr>
          <p:cNvPr id="13" name="Bildplatzhalter 10">
            <a:extLst>
              <a:ext uri="{FF2B5EF4-FFF2-40B4-BE49-F238E27FC236}">
                <a16:creationId xmlns:a16="http://schemas.microsoft.com/office/drawing/2014/main" id="{36793346-BF6B-42A8-ADE0-3AA3DC3B239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040162" y="1414800"/>
            <a:ext cx="3420000" cy="2484000"/>
          </a:xfrm>
        </p:spPr>
        <p:txBody>
          <a:bodyPr tIns="360000"/>
          <a:lstStyle>
            <a:lvl1pPr marL="0" indent="0" algn="ctr">
              <a:buNone/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CH" noProof="0"/>
          </a:p>
        </p:txBody>
      </p:sp>
      <p:sp>
        <p:nvSpPr>
          <p:cNvPr id="14" name="Bildplatzhalter 10">
            <a:extLst>
              <a:ext uri="{FF2B5EF4-FFF2-40B4-BE49-F238E27FC236}">
                <a16:creationId xmlns:a16="http://schemas.microsoft.com/office/drawing/2014/main" id="{FE637F68-618E-43EB-B240-4BFA26852FC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385999" y="1414800"/>
            <a:ext cx="3420000" cy="2484000"/>
          </a:xfrm>
        </p:spPr>
        <p:txBody>
          <a:bodyPr tIns="360000"/>
          <a:lstStyle>
            <a:lvl1pPr marL="0" indent="0" algn="ctr">
              <a:buNone/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22529889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2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Tabel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Mastertitelformat bearbeiten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1412875"/>
            <a:ext cx="10728325" cy="396000"/>
          </a:xfrm>
        </p:spPr>
        <p:txBody>
          <a:bodyPr/>
          <a:lstStyle>
            <a:lvl1pPr marL="0" indent="0">
              <a:buNone/>
              <a:defRPr b="1"/>
            </a:lvl1pPr>
            <a:lvl2pPr marL="266700" indent="0">
              <a:buNone/>
              <a:defRPr b="1"/>
            </a:lvl2pPr>
            <a:lvl3pPr marL="538163" indent="0">
              <a:buNone/>
              <a:defRPr b="1"/>
            </a:lvl3pPr>
            <a:lvl4pPr marL="804862" indent="0">
              <a:buNone/>
              <a:defRPr b="1"/>
            </a:lvl4pPr>
            <a:lvl5pPr marL="1076325" indent="0">
              <a:buNone/>
              <a:defRPr b="1"/>
            </a:lvl5pPr>
          </a:lstStyle>
          <a:p>
            <a:pPr lvl="0"/>
            <a:r>
              <a:rPr lang="de-DE" noProof="0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D59B2A-9722-4479-8974-FDB801910172}" type="datetime1">
              <a:rPr lang="de-CH" noProof="0" smtClean="0"/>
              <a:t>01.07.2023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 – STRENG VERTRAULICH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9" name="Tabellenplatzhalter 8">
            <a:extLst>
              <a:ext uri="{FF2B5EF4-FFF2-40B4-BE49-F238E27FC236}">
                <a16:creationId xmlns:a16="http://schemas.microsoft.com/office/drawing/2014/main" id="{A1D947E6-CC00-458E-BDE1-B0877E30333C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731838" y="2061398"/>
            <a:ext cx="10728325" cy="4212401"/>
          </a:xfrm>
        </p:spPr>
        <p:txBody>
          <a:bodyPr tIns="1260000"/>
          <a:lstStyle>
            <a:lvl1pPr marL="0" indent="0" algn="ctr">
              <a:spcBef>
                <a:spcPts val="0"/>
              </a:spcBef>
              <a:buNone/>
              <a:defRPr sz="1400"/>
            </a:lvl1pPr>
          </a:lstStyle>
          <a:p>
            <a:r>
              <a:rPr lang="de-DE" noProof="0"/>
              <a:t>Tabelle durch Klicken auf Symbol hinzufügen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29286613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2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lussfoli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nhaltsplatzhalter 2">
            <a:extLst>
              <a:ext uri="{FF2B5EF4-FFF2-40B4-BE49-F238E27FC236}">
                <a16:creationId xmlns:a16="http://schemas.microsoft.com/office/drawing/2014/main" id="{394B20FF-3667-40DF-92A1-C6CF3BBCA2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2135492"/>
            <a:ext cx="10728325" cy="39600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>
                <a:solidFill>
                  <a:schemeClr val="tx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540000" indent="0">
              <a:buNone/>
              <a:defRPr>
                <a:solidFill>
                  <a:schemeClr val="bg1"/>
                </a:solidFill>
              </a:defRPr>
            </a:lvl3pPr>
            <a:lvl4pPr marL="808537" indent="0">
              <a:buNone/>
              <a:defRPr>
                <a:solidFill>
                  <a:schemeClr val="bg1"/>
                </a:solidFill>
              </a:defRPr>
            </a:lvl4pPr>
            <a:lvl5pPr marL="10800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noProof="0"/>
              <a:t>Mastertextformat bearbeiten</a:t>
            </a:r>
          </a:p>
        </p:txBody>
      </p:sp>
      <p:sp>
        <p:nvSpPr>
          <p:cNvPr id="21" name="Bildplatzhalter 8">
            <a:extLst>
              <a:ext uri="{FF2B5EF4-FFF2-40B4-BE49-F238E27FC236}">
                <a16:creationId xmlns:a16="http://schemas.microsoft.com/office/drawing/2014/main" id="{794484F1-3B7F-46CE-AD0B-2310A557A9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>
                <a:solidFill>
                  <a:schemeClr val="tx1"/>
                </a:solidFill>
              </a:defRPr>
            </a:lvl1pPr>
          </a:lstStyle>
          <a:p>
            <a:r>
              <a:rPr lang="de-DE" noProof="0"/>
              <a:t>Bild durch Klicken auf Symbol hinzufügen</a:t>
            </a:r>
            <a:endParaRPr lang="de-CH" noProof="0"/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F900572E-A73E-42BE-96FA-38ADC4E79FD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8" y="360538"/>
            <a:ext cx="1765565" cy="2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6703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698">
          <p15:clr>
            <a:srgbClr val="FBAE40"/>
          </p15:clr>
        </p15:guide>
        <p15:guide id="3" orient="horz" pos="640">
          <p15:clr>
            <a:srgbClr val="FBAE40"/>
          </p15:clr>
        </p15:guide>
        <p15:guide id="4" orient="horz" pos="3952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ildplatzhalter 4">
            <a:extLst>
              <a:ext uri="{FF2B5EF4-FFF2-40B4-BE49-F238E27FC236}">
                <a16:creationId xmlns:a16="http://schemas.microsoft.com/office/drawing/2014/main" id="{8A01615F-450E-43D0-B554-DA3FBD48DF3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31838" y="1016000"/>
            <a:ext cx="10728325" cy="5256000"/>
          </a:xfrm>
        </p:spPr>
        <p:txBody>
          <a:bodyPr lIns="0" tIns="0" rIns="5580000" anchor="ctr" anchorCtr="0"/>
          <a:lstStyle>
            <a:lvl1pPr marL="0" indent="0" algn="ctr">
              <a:buNone/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CH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491294E-BEE7-4DA8-BBC8-88E1A7B07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04000" y="2957494"/>
            <a:ext cx="5688000" cy="2268000"/>
          </a:xfrm>
          <a:solidFill>
            <a:schemeClr val="accent6"/>
          </a:solidFill>
        </p:spPr>
        <p:txBody>
          <a:bodyPr lIns="324000" tIns="252000" anchor="t" anchorCtr="0"/>
          <a:lstStyle>
            <a:lvl1pPr algn="l"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de-DE" noProof="0"/>
              <a:t>Mastertitelformat bearbeiten</a:t>
            </a:r>
            <a:endParaRPr lang="de-CH" noProof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EE7317F-7892-4B0F-BA41-44765BB93F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8" y="360538"/>
            <a:ext cx="1765565" cy="288000"/>
          </a:xfrm>
          <a:prstGeom prst="rect">
            <a:avLst/>
          </a:prstGeom>
        </p:spPr>
      </p:pic>
      <p:sp>
        <p:nvSpPr>
          <p:cNvPr id="9" name="Textplatzhalter 3">
            <a:extLst>
              <a:ext uri="{FF2B5EF4-FFF2-40B4-BE49-F238E27FC236}">
                <a16:creationId xmlns:a16="http://schemas.microsoft.com/office/drawing/2014/main" id="{003A487C-8977-4264-A8A1-D6C1DB60468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845210" y="4639666"/>
            <a:ext cx="4320000" cy="468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26670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538163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3pPr>
            <a:lvl4pPr marL="804862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4pPr>
            <a:lvl5pPr marL="1076325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noProof="0"/>
              <a:t>Mastertextformat bearbeiten</a:t>
            </a:r>
          </a:p>
        </p:txBody>
      </p:sp>
      <p:sp>
        <p:nvSpPr>
          <p:cNvPr id="13" name="Bildplatzhalter 8">
            <a:extLst>
              <a:ext uri="{FF2B5EF4-FFF2-40B4-BE49-F238E27FC236}">
                <a16:creationId xmlns:a16="http://schemas.microsoft.com/office/drawing/2014/main" id="{E91D3734-CD8F-4F94-A813-570EF31C473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/>
            </a:lvl1pPr>
          </a:lstStyle>
          <a:p>
            <a:r>
              <a:rPr lang="de-DE" noProof="0"/>
              <a:t>Bild durch Klicken auf Symbol hinzufügen</a:t>
            </a:r>
            <a:endParaRPr lang="de-CH" noProof="0"/>
          </a:p>
        </p:txBody>
      </p:sp>
      <p:sp>
        <p:nvSpPr>
          <p:cNvPr id="8" name="Textplatzhalter 5">
            <a:extLst>
              <a:ext uri="{FF2B5EF4-FFF2-40B4-BE49-F238E27FC236}">
                <a16:creationId xmlns:a16="http://schemas.microsoft.com/office/drawing/2014/main" id="{547D2927-4A99-4714-8EBA-F773EAA2630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696449" y="316800"/>
            <a:ext cx="1800000" cy="360000"/>
          </a:xfrm>
        </p:spPr>
        <p:txBody>
          <a:bodyPr anchor="b" anchorCtr="0"/>
          <a:lstStyle>
            <a:lvl1pPr marL="0" indent="0" algn="l">
              <a:spcBef>
                <a:spcPts val="0"/>
              </a:spcBef>
              <a:buNone/>
              <a:defRPr sz="1150"/>
            </a:lvl1pPr>
            <a:lvl2pPr>
              <a:defRPr sz="1150"/>
            </a:lvl2pPr>
            <a:lvl3pPr>
              <a:defRPr sz="1150"/>
            </a:lvl3pPr>
            <a:lvl4pPr>
              <a:defRPr sz="1150"/>
            </a:lvl4pPr>
            <a:lvl5pPr>
              <a:defRPr sz="1150"/>
            </a:lvl5pPr>
          </a:lstStyle>
          <a:p>
            <a:pPr lvl="0"/>
            <a:r>
              <a:rPr lang="de-DE" dirty="0"/>
              <a:t>Organisationseinheit verbal</a:t>
            </a:r>
            <a:br>
              <a:rPr lang="de-DE" dirty="0"/>
            </a:br>
            <a:r>
              <a:rPr lang="de-DE" dirty="0"/>
              <a:t>optional auf 2 Zeilen</a:t>
            </a:r>
          </a:p>
        </p:txBody>
      </p:sp>
    </p:spTree>
    <p:extLst>
      <p:ext uri="{BB962C8B-B14F-4D97-AF65-F5344CB8AC3E}">
        <p14:creationId xmlns:p14="http://schemas.microsoft.com/office/powerpoint/2010/main" val="1002411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640">
          <p15:clr>
            <a:srgbClr val="FBAE40"/>
          </p15:clr>
        </p15:guide>
        <p15:guide id="4" orient="horz" pos="3952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62D94F76-218E-49F2-87F8-05982912ED18}"/>
              </a:ext>
            </a:extLst>
          </p:cNvPr>
          <p:cNvSpPr/>
          <p:nvPr userDrawn="1"/>
        </p:nvSpPr>
        <p:spPr>
          <a:xfrm>
            <a:off x="731838" y="1016000"/>
            <a:ext cx="10728325" cy="5257800"/>
          </a:xfrm>
          <a:prstGeom prst="rect">
            <a:avLst/>
          </a:prstGeom>
          <a:solidFill>
            <a:srgbClr val="8E67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491294E-BEE7-4DA8-BBC8-88E1A7B07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" y="1940405"/>
            <a:ext cx="10188000" cy="3960000"/>
          </a:xfrm>
          <a:solidFill>
            <a:schemeClr val="accent3"/>
          </a:solidFill>
          <a:ln>
            <a:noFill/>
          </a:ln>
        </p:spPr>
        <p:txBody>
          <a:bodyPr lIns="1080000" tIns="252000" anchor="t" anchorCtr="0"/>
          <a:lstStyle>
            <a:lvl1pPr algn="l"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de-DE" noProof="0"/>
              <a:t>Mastertitelformat bearbeiten</a:t>
            </a:r>
            <a:endParaRPr lang="de-CH" noProof="0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EE7317F-7892-4B0F-BA41-44765BB93F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8" y="360538"/>
            <a:ext cx="1765565" cy="288000"/>
          </a:xfrm>
          <a:prstGeom prst="rect">
            <a:avLst/>
          </a:prstGeom>
        </p:spPr>
      </p:pic>
      <p:sp>
        <p:nvSpPr>
          <p:cNvPr id="7" name="Textplatzhalter 3">
            <a:extLst>
              <a:ext uri="{FF2B5EF4-FFF2-40B4-BE49-F238E27FC236}">
                <a16:creationId xmlns:a16="http://schemas.microsoft.com/office/drawing/2014/main" id="{0503E57F-F89F-431B-8D38-7CC97B7C201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8516" y="4217884"/>
            <a:ext cx="8640000" cy="1440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26670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538163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3pPr>
            <a:lvl4pPr marL="804862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4pPr>
            <a:lvl5pPr marL="1076325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noProof="0"/>
              <a:t>Mastertextformat bearbeiten</a:t>
            </a:r>
          </a:p>
        </p:txBody>
      </p:sp>
      <p:sp>
        <p:nvSpPr>
          <p:cNvPr id="12" name="Bildplatzhalter 8">
            <a:extLst>
              <a:ext uri="{FF2B5EF4-FFF2-40B4-BE49-F238E27FC236}">
                <a16:creationId xmlns:a16="http://schemas.microsoft.com/office/drawing/2014/main" id="{1BEB6197-C509-4752-B57E-CEE955F5D92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/>
            </a:lvl1pPr>
          </a:lstStyle>
          <a:p>
            <a:r>
              <a:rPr lang="de-DE" noProof="0"/>
              <a:t>Bild durch Klicken auf Symbol hinzufügen</a:t>
            </a:r>
            <a:endParaRPr lang="de-CH" noProof="0"/>
          </a:p>
        </p:txBody>
      </p:sp>
      <p:sp>
        <p:nvSpPr>
          <p:cNvPr id="8" name="Textplatzhalter 5">
            <a:extLst>
              <a:ext uri="{FF2B5EF4-FFF2-40B4-BE49-F238E27FC236}">
                <a16:creationId xmlns:a16="http://schemas.microsoft.com/office/drawing/2014/main" id="{4ADF7DEC-21BD-45CA-9E91-B9F58A69F62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696449" y="316800"/>
            <a:ext cx="1800000" cy="360000"/>
          </a:xfrm>
        </p:spPr>
        <p:txBody>
          <a:bodyPr anchor="b" anchorCtr="0"/>
          <a:lstStyle>
            <a:lvl1pPr marL="0" indent="0" algn="l">
              <a:spcBef>
                <a:spcPts val="0"/>
              </a:spcBef>
              <a:buNone/>
              <a:defRPr sz="1150"/>
            </a:lvl1pPr>
            <a:lvl2pPr>
              <a:defRPr sz="1150"/>
            </a:lvl2pPr>
            <a:lvl3pPr>
              <a:defRPr sz="1150"/>
            </a:lvl3pPr>
            <a:lvl4pPr>
              <a:defRPr sz="1150"/>
            </a:lvl4pPr>
            <a:lvl5pPr>
              <a:defRPr sz="1150"/>
            </a:lvl5pPr>
          </a:lstStyle>
          <a:p>
            <a:pPr lvl="0"/>
            <a:r>
              <a:rPr lang="de-DE" dirty="0"/>
              <a:t>Organisationseinheit verbal</a:t>
            </a:r>
            <a:br>
              <a:rPr lang="de-DE" dirty="0"/>
            </a:br>
            <a:r>
              <a:rPr lang="de-DE" dirty="0"/>
              <a:t>optional auf 2 Zeilen</a:t>
            </a:r>
          </a:p>
        </p:txBody>
      </p:sp>
    </p:spTree>
    <p:extLst>
      <p:ext uri="{BB962C8B-B14F-4D97-AF65-F5344CB8AC3E}">
        <p14:creationId xmlns:p14="http://schemas.microsoft.com/office/powerpoint/2010/main" val="39240694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640">
          <p15:clr>
            <a:srgbClr val="FBAE40"/>
          </p15:clr>
        </p15:guide>
        <p15:guide id="4" orient="horz" pos="3952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491294E-BEE7-4DA8-BBC8-88E1A7B07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1837" y="1016000"/>
            <a:ext cx="10728326" cy="5256000"/>
          </a:xfrm>
          <a:solidFill>
            <a:schemeClr val="accent6"/>
          </a:solidFill>
          <a:ln>
            <a:noFill/>
          </a:ln>
        </p:spPr>
        <p:txBody>
          <a:bodyPr lIns="324000" tIns="1152000" anchor="t" anchorCtr="0"/>
          <a:lstStyle>
            <a:lvl1pPr algn="l"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de-DE" noProof="0"/>
              <a:t>Mastertitelformat bearbeiten</a:t>
            </a:r>
            <a:endParaRPr lang="de-CH" noProof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EE7317F-7892-4B0F-BA41-44765BB93F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8" y="360538"/>
            <a:ext cx="1765565" cy="288000"/>
          </a:xfrm>
          <a:prstGeom prst="rect">
            <a:avLst/>
          </a:prstGeom>
        </p:spPr>
      </p:pic>
      <p:sp>
        <p:nvSpPr>
          <p:cNvPr id="6" name="Textplatzhalter 3">
            <a:extLst>
              <a:ext uri="{FF2B5EF4-FFF2-40B4-BE49-F238E27FC236}">
                <a16:creationId xmlns:a16="http://schemas.microsoft.com/office/drawing/2014/main" id="{5FCAD79B-EF47-46A0-9575-229F3DAA72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8515" y="4575276"/>
            <a:ext cx="10044000" cy="1440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26670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538163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3pPr>
            <a:lvl4pPr marL="804862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4pPr>
            <a:lvl5pPr marL="1076325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noProof="0"/>
              <a:t>Mastertextformat bearbeiten</a:t>
            </a:r>
          </a:p>
        </p:txBody>
      </p:sp>
      <p:sp>
        <p:nvSpPr>
          <p:cNvPr id="8" name="Bildplatzhalter 8">
            <a:extLst>
              <a:ext uri="{FF2B5EF4-FFF2-40B4-BE49-F238E27FC236}">
                <a16:creationId xmlns:a16="http://schemas.microsoft.com/office/drawing/2014/main" id="{72236FC6-C8FF-43C1-86B9-BF112345926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/>
            </a:lvl1pPr>
          </a:lstStyle>
          <a:p>
            <a:r>
              <a:rPr lang="de-DE" noProof="0"/>
              <a:t>Bild durch Klicken auf Symbol hinzufügen</a:t>
            </a:r>
            <a:endParaRPr lang="de-CH" noProof="0"/>
          </a:p>
        </p:txBody>
      </p:sp>
      <p:sp>
        <p:nvSpPr>
          <p:cNvPr id="7" name="Textplatzhalter 5">
            <a:extLst>
              <a:ext uri="{FF2B5EF4-FFF2-40B4-BE49-F238E27FC236}">
                <a16:creationId xmlns:a16="http://schemas.microsoft.com/office/drawing/2014/main" id="{789A3267-E086-4EC3-A0BB-F8ECD01A5C7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696449" y="316800"/>
            <a:ext cx="1800000" cy="360000"/>
          </a:xfrm>
        </p:spPr>
        <p:txBody>
          <a:bodyPr anchor="b" anchorCtr="0"/>
          <a:lstStyle>
            <a:lvl1pPr marL="0" indent="0" algn="l">
              <a:spcBef>
                <a:spcPts val="0"/>
              </a:spcBef>
              <a:buNone/>
              <a:defRPr sz="1150"/>
            </a:lvl1pPr>
            <a:lvl2pPr>
              <a:defRPr sz="1150"/>
            </a:lvl2pPr>
            <a:lvl3pPr>
              <a:defRPr sz="1150"/>
            </a:lvl3pPr>
            <a:lvl4pPr>
              <a:defRPr sz="1150"/>
            </a:lvl4pPr>
            <a:lvl5pPr>
              <a:defRPr sz="1150"/>
            </a:lvl5pPr>
          </a:lstStyle>
          <a:p>
            <a:pPr lvl="0"/>
            <a:r>
              <a:rPr lang="de-DE" dirty="0"/>
              <a:t>Organisationseinheit verbal</a:t>
            </a:r>
            <a:br>
              <a:rPr lang="de-DE" dirty="0"/>
            </a:br>
            <a:r>
              <a:rPr lang="de-DE" dirty="0"/>
              <a:t>optional auf 2 Zeilen</a:t>
            </a:r>
          </a:p>
        </p:txBody>
      </p:sp>
    </p:spTree>
    <p:extLst>
      <p:ext uri="{BB962C8B-B14F-4D97-AF65-F5344CB8AC3E}">
        <p14:creationId xmlns:p14="http://schemas.microsoft.com/office/powerpoint/2010/main" val="7325320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640">
          <p15:clr>
            <a:srgbClr val="FBAE40"/>
          </p15:clr>
        </p15:guide>
        <p15:guide id="4" orient="horz" pos="3952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04 – Uni Zür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>
            <a:extLst>
              <a:ext uri="{FF2B5EF4-FFF2-40B4-BE49-F238E27FC236}">
                <a16:creationId xmlns:a16="http://schemas.microsoft.com/office/drawing/2014/main" id="{EB061823-3F7A-48C8-8477-B410C18AC1B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31838" y="1016000"/>
            <a:ext cx="10728325" cy="5256000"/>
          </a:xfrm>
        </p:spPr>
        <p:txBody>
          <a:bodyPr lIns="5580000" tIns="0" rIns="0" anchor="ctr" anchorCtr="0"/>
          <a:lstStyle>
            <a:lvl1pPr marL="0" indent="0" algn="ctr">
              <a:buNone/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CH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491294E-BEE7-4DA8-BBC8-88E1A7B07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233538"/>
            <a:ext cx="5904000" cy="3312000"/>
          </a:xfrm>
          <a:solidFill>
            <a:schemeClr val="accent2"/>
          </a:solidFill>
        </p:spPr>
        <p:txBody>
          <a:bodyPr lIns="1080000" tIns="252000" anchor="t" anchorCtr="0"/>
          <a:lstStyle>
            <a:lvl1pPr algn="l"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de-DE" noProof="0"/>
              <a:t>Mastertitelformat bearbeiten</a:t>
            </a:r>
            <a:endParaRPr lang="de-CH" noProof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93E2EDD-B19F-478D-BB03-AD55EC1E86B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7672" y="228020"/>
            <a:ext cx="3679200" cy="552508"/>
          </a:xfrm>
          <a:prstGeom prst="rect">
            <a:avLst/>
          </a:prstGeom>
        </p:spPr>
      </p:pic>
      <p:sp>
        <p:nvSpPr>
          <p:cNvPr id="7" name="Textplatzhalter 3">
            <a:extLst>
              <a:ext uri="{FF2B5EF4-FFF2-40B4-BE49-F238E27FC236}">
                <a16:creationId xmlns:a16="http://schemas.microsoft.com/office/drawing/2014/main" id="{D364BCB8-820F-4C3A-BA37-7048A4C8D4C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8516" y="3860495"/>
            <a:ext cx="4680000" cy="1440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26670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538163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3pPr>
            <a:lvl4pPr marL="804862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4pPr>
            <a:lvl5pPr marL="1076325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noProof="0"/>
              <a:t>Mastertextformat bearbeiten</a:t>
            </a:r>
          </a:p>
        </p:txBody>
      </p:sp>
      <p:sp>
        <p:nvSpPr>
          <p:cNvPr id="11" name="Bildplatzhalter 8">
            <a:extLst>
              <a:ext uri="{FF2B5EF4-FFF2-40B4-BE49-F238E27FC236}">
                <a16:creationId xmlns:a16="http://schemas.microsoft.com/office/drawing/2014/main" id="{A73913C2-8DFE-4F15-B2DB-2A6D5C26700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/>
            </a:lvl1pPr>
          </a:lstStyle>
          <a:p>
            <a:r>
              <a:rPr lang="de-DE" noProof="0"/>
              <a:t>Bild durch Klicken auf Symbol hinzufügen</a:t>
            </a:r>
            <a:endParaRPr lang="de-CH" noProof="0"/>
          </a:p>
        </p:txBody>
      </p:sp>
      <p:sp>
        <p:nvSpPr>
          <p:cNvPr id="9" name="Textplatzhalter 5">
            <a:extLst>
              <a:ext uri="{FF2B5EF4-FFF2-40B4-BE49-F238E27FC236}">
                <a16:creationId xmlns:a16="http://schemas.microsoft.com/office/drawing/2014/main" id="{791A1AD7-DB7D-4C75-BEFB-EB6D34D3B2A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696449" y="316800"/>
            <a:ext cx="1800000" cy="360000"/>
          </a:xfrm>
        </p:spPr>
        <p:txBody>
          <a:bodyPr anchor="b" anchorCtr="0"/>
          <a:lstStyle>
            <a:lvl1pPr marL="0" indent="0" algn="l">
              <a:spcBef>
                <a:spcPts val="0"/>
              </a:spcBef>
              <a:buNone/>
              <a:defRPr sz="1150"/>
            </a:lvl1pPr>
            <a:lvl2pPr>
              <a:defRPr sz="1150"/>
            </a:lvl2pPr>
            <a:lvl3pPr>
              <a:defRPr sz="1150"/>
            </a:lvl3pPr>
            <a:lvl4pPr>
              <a:defRPr sz="1150"/>
            </a:lvl4pPr>
            <a:lvl5pPr>
              <a:defRPr sz="1150"/>
            </a:lvl5pPr>
          </a:lstStyle>
          <a:p>
            <a:pPr lvl="0"/>
            <a:r>
              <a:rPr lang="de-DE" dirty="0"/>
              <a:t>Organisationseinheit verbal</a:t>
            </a:r>
            <a:br>
              <a:rPr lang="de-DE" dirty="0"/>
            </a:br>
            <a:r>
              <a:rPr lang="de-DE" dirty="0"/>
              <a:t>optional auf 2 Zeilen</a:t>
            </a:r>
          </a:p>
        </p:txBody>
      </p:sp>
    </p:spTree>
    <p:extLst>
      <p:ext uri="{BB962C8B-B14F-4D97-AF65-F5344CB8AC3E}">
        <p14:creationId xmlns:p14="http://schemas.microsoft.com/office/powerpoint/2010/main" val="27892575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640">
          <p15:clr>
            <a:srgbClr val="FBAE40"/>
          </p15:clr>
        </p15:guide>
        <p15:guide id="4" orient="horz" pos="3952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Mastertitelformat bearbeiten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539750" indent="-539750">
              <a:buFont typeface="+mj-lt"/>
              <a:buAutoNum type="arabicPeriod"/>
              <a:defRPr/>
            </a:lvl1pPr>
            <a:lvl2pPr marL="1079500" indent="-539750">
              <a:buFont typeface="+mj-lt"/>
              <a:buAutoNum type="arabicPeriod"/>
              <a:defRPr/>
            </a:lvl2pPr>
            <a:lvl3pPr marL="1612900" indent="-533400">
              <a:buFont typeface="+mj-lt"/>
              <a:buAutoNum type="arabicPeriod"/>
              <a:defRPr/>
            </a:lvl3pPr>
            <a:lvl4pPr marL="2152650" indent="-539750">
              <a:buFont typeface="+mj-lt"/>
              <a:buAutoNum type="arabicPeriod"/>
              <a:defRPr/>
            </a:lvl4pPr>
            <a:lvl5pPr marL="2692400" indent="-539750">
              <a:buFont typeface="+mj-lt"/>
              <a:buAutoNum type="arabicPeriod"/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1D6AC-3BAC-4A50-9479-1E7CD895A648}" type="datetime1">
              <a:rPr lang="de-CH" noProof="0" smtClean="0"/>
              <a:t>01.07.2023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71700" y="6522444"/>
            <a:ext cx="7200000" cy="216000"/>
          </a:xfrm>
        </p:spPr>
        <p:txBody>
          <a:bodyPr/>
          <a:lstStyle/>
          <a:p>
            <a:r>
              <a:rPr lang="de-DE" noProof="0"/>
              <a:t>Organisationseinheit verbal – STRENG VERTRAULICH</a:t>
            </a:r>
            <a:endParaRPr lang="de-CH" noProof="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5997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Mastertitelformat bearbeiten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162FC-E8FF-4D52-8F53-8F2A2A3AD348}" type="datetime1">
              <a:rPr lang="de-CH" noProof="0" smtClean="0"/>
              <a:t>01.07.2023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 – STRENG VERTRAULICH</a:t>
            </a:r>
            <a:endParaRPr lang="de-CH" noProof="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7531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Fussn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Mastertitelformat bearbeiten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1412875"/>
            <a:ext cx="10728325" cy="3960000"/>
          </a:xfrm>
        </p:spPr>
        <p:txBody>
          <a:bodyPr/>
          <a:lstStyle/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D5A3C0-7A2F-4A62-9057-882FB8F5659A}" type="datetime1">
              <a:rPr lang="de-CH" noProof="0" smtClean="0"/>
              <a:t>01.07.2023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 – STRENG VERTRAULICH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2F6D94FA-21C6-4AE0-AA4F-3A077810ED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31836" y="5570135"/>
            <a:ext cx="5364164" cy="721233"/>
          </a:xfrm>
        </p:spPr>
        <p:txBody>
          <a:bodyPr anchor="b" anchorCtr="0"/>
          <a:lstStyle>
            <a:lvl1pPr marL="179388" indent="-179388">
              <a:spcBef>
                <a:spcPts val="0"/>
              </a:spcBef>
              <a:buFont typeface="+mj-lt"/>
              <a:buAutoNum type="arabicPeriod"/>
              <a:defRPr sz="800"/>
            </a:lvl1pPr>
            <a:lvl2pPr marL="266700" indent="0">
              <a:buNone/>
              <a:defRPr sz="800"/>
            </a:lvl2pPr>
            <a:lvl3pPr marL="538163" indent="0">
              <a:buNone/>
              <a:defRPr sz="800"/>
            </a:lvl3pPr>
            <a:lvl4pPr marL="804862" indent="0">
              <a:buNone/>
              <a:defRPr sz="800"/>
            </a:lvl4pPr>
            <a:lvl5pPr marL="1076325" indent="0">
              <a:buNone/>
              <a:defRPr sz="800"/>
            </a:lvl5pPr>
          </a:lstStyle>
          <a:p>
            <a:pPr lvl="0"/>
            <a:r>
              <a:rPr lang="de-DE" noProof="0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4260017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2224781"/>
            <a:ext cx="10728325" cy="1260000"/>
          </a:xfrm>
        </p:spPr>
        <p:txBody>
          <a:bodyPr/>
          <a:lstStyle>
            <a:lvl1pPr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de-DE" noProof="0"/>
              <a:t>Mastertitelformat bearbeiten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3923CAD-8964-4A8E-9E9C-0F755B932903}" type="datetime1">
              <a:rPr lang="de-CH" noProof="0" smtClean="0"/>
              <a:t>01.07.2023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noProof="0"/>
              <a:t>Organisationseinheit verbal – STRENG VERTRAULICH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ACA52AF-F19D-405C-AD5F-7D94B96A5CC3}" type="slidenum">
              <a:rPr lang="de-CH" noProof="0" smtClean="0"/>
              <a:pPr/>
              <a:t>‹#›</a:t>
            </a:fld>
            <a:endParaRPr lang="de-CH" noProof="0"/>
          </a:p>
        </p:txBody>
      </p:sp>
      <p:grpSp>
        <p:nvGrpSpPr>
          <p:cNvPr id="10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GrpSpPr/>
          <p:nvPr/>
        </p:nvGrpSpPr>
        <p:grpSpPr>
          <a:xfrm>
            <a:off x="731837" y="6507088"/>
            <a:ext cx="984462" cy="162000"/>
            <a:chOff x="731837" y="6507088"/>
            <a:chExt cx="984462" cy="162000"/>
          </a:xfrm>
          <a:solidFill>
            <a:schemeClr val="bg1"/>
          </a:solidFill>
        </p:grpSpPr>
        <p:grpSp>
          <p:nvGrpSpPr>
            <p:cNvPr id="12" name="Grafik 6">
              <a:extLst>
                <a:ext uri="{FF2B5EF4-FFF2-40B4-BE49-F238E27FC236}">
                  <a16:creationId xmlns:a16="http://schemas.microsoft.com/office/drawing/2014/main" id="{7F7C476A-2849-4D68-9FA2-3A5CFC13C833}"/>
                </a:ext>
              </a:extLst>
            </p:cNvPr>
            <p:cNvGrpSpPr/>
            <p:nvPr/>
          </p:nvGrpSpPr>
          <p:grpSpPr>
            <a:xfrm>
              <a:off x="1266489" y="6555186"/>
              <a:ext cx="197463" cy="110963"/>
              <a:chOff x="1266489" y="6555186"/>
              <a:chExt cx="197463" cy="110963"/>
            </a:xfrm>
            <a:grpFill/>
          </p:grpSpPr>
          <p:sp>
            <p:nvSpPr>
              <p:cNvPr id="13" name="Freihandform: Form 12">
                <a:extLst>
                  <a:ext uri="{FF2B5EF4-FFF2-40B4-BE49-F238E27FC236}">
                    <a16:creationId xmlns:a16="http://schemas.microsoft.com/office/drawing/2014/main" id="{18BB0752-F87C-44D9-A9A5-97AF1DEDA1AE}"/>
                  </a:ext>
                </a:extLst>
              </p:cNvPr>
              <p:cNvSpPr/>
              <p:nvPr/>
            </p:nvSpPr>
            <p:spPr>
              <a:xfrm>
                <a:off x="1266489" y="6556934"/>
                <a:ext cx="95902" cy="109216"/>
              </a:xfrm>
              <a:custGeom>
                <a:avLst/>
                <a:gdLst>
                  <a:gd name="connsiteX0" fmla="*/ 66742 w 95902"/>
                  <a:gd name="connsiteY0" fmla="*/ 65797 h 109216"/>
                  <a:gd name="connsiteX1" fmla="*/ 35339 w 95902"/>
                  <a:gd name="connsiteY1" fmla="*/ 95082 h 109216"/>
                  <a:gd name="connsiteX2" fmla="*/ 15953 w 95902"/>
                  <a:gd name="connsiteY2" fmla="*/ 79537 h 109216"/>
                  <a:gd name="connsiteX3" fmla="*/ 15899 w 95902"/>
                  <a:gd name="connsiteY3" fmla="*/ 76265 h 109216"/>
                  <a:gd name="connsiteX4" fmla="*/ 16896 w 95902"/>
                  <a:gd name="connsiteY4" fmla="*/ 66295 h 109216"/>
                  <a:gd name="connsiteX5" fmla="*/ 30230 w 95902"/>
                  <a:gd name="connsiteY5" fmla="*/ 0 h 109216"/>
                  <a:gd name="connsiteX6" fmla="*/ 30230 w 95902"/>
                  <a:gd name="connsiteY6" fmla="*/ 0 h 109216"/>
                  <a:gd name="connsiteX7" fmla="*/ 14528 w 95902"/>
                  <a:gd name="connsiteY7" fmla="*/ 0 h 109216"/>
                  <a:gd name="connsiteX8" fmla="*/ 1194 w 95902"/>
                  <a:gd name="connsiteY8" fmla="*/ 67791 h 109216"/>
                  <a:gd name="connsiteX9" fmla="*/ 1194 w 95902"/>
                  <a:gd name="connsiteY9" fmla="*/ 68788 h 109216"/>
                  <a:gd name="connsiteX10" fmla="*/ 73 w 95902"/>
                  <a:gd name="connsiteY10" fmla="*/ 78508 h 109216"/>
                  <a:gd name="connsiteX11" fmla="*/ 26638 w 95902"/>
                  <a:gd name="connsiteY11" fmla="*/ 109122 h 109216"/>
                  <a:gd name="connsiteX12" fmla="*/ 29980 w 95902"/>
                  <a:gd name="connsiteY12" fmla="*/ 109163 h 109216"/>
                  <a:gd name="connsiteX13" fmla="*/ 61384 w 95902"/>
                  <a:gd name="connsiteY13" fmla="*/ 96702 h 109216"/>
                  <a:gd name="connsiteX14" fmla="*/ 59265 w 95902"/>
                  <a:gd name="connsiteY14" fmla="*/ 107917 h 109216"/>
                  <a:gd name="connsiteX15" fmla="*/ 59265 w 95902"/>
                  <a:gd name="connsiteY15" fmla="*/ 107917 h 109216"/>
                  <a:gd name="connsiteX16" fmla="*/ 74842 w 95902"/>
                  <a:gd name="connsiteY16" fmla="*/ 107917 h 109216"/>
                  <a:gd name="connsiteX17" fmla="*/ 95902 w 95902"/>
                  <a:gd name="connsiteY17" fmla="*/ 0 h 109216"/>
                  <a:gd name="connsiteX18" fmla="*/ 95902 w 95902"/>
                  <a:gd name="connsiteY18" fmla="*/ 0 h 109216"/>
                  <a:gd name="connsiteX19" fmla="*/ 79951 w 95902"/>
                  <a:gd name="connsiteY19" fmla="*/ 0 h 1092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95902" h="109216">
                    <a:moveTo>
                      <a:pt x="66742" y="65797"/>
                    </a:moveTo>
                    <a:cubicBezTo>
                      <a:pt x="65228" y="82115"/>
                      <a:pt x="51723" y="94709"/>
                      <a:pt x="35339" y="95082"/>
                    </a:cubicBezTo>
                    <a:cubicBezTo>
                      <a:pt x="25692" y="96142"/>
                      <a:pt x="17013" y="89183"/>
                      <a:pt x="15953" y="79537"/>
                    </a:cubicBezTo>
                    <a:cubicBezTo>
                      <a:pt x="15833" y="78450"/>
                      <a:pt x="15814" y="77355"/>
                      <a:pt x="15899" y="76265"/>
                    </a:cubicBezTo>
                    <a:cubicBezTo>
                      <a:pt x="15976" y="72921"/>
                      <a:pt x="16309" y="69588"/>
                      <a:pt x="16896" y="66295"/>
                    </a:cubicBezTo>
                    <a:lnTo>
                      <a:pt x="30230" y="0"/>
                    </a:lnTo>
                    <a:lnTo>
                      <a:pt x="30230" y="0"/>
                    </a:lnTo>
                    <a:lnTo>
                      <a:pt x="14528" y="0"/>
                    </a:lnTo>
                    <a:lnTo>
                      <a:pt x="1194" y="67791"/>
                    </a:lnTo>
                    <a:lnTo>
                      <a:pt x="1194" y="68788"/>
                    </a:lnTo>
                    <a:cubicBezTo>
                      <a:pt x="472" y="71978"/>
                      <a:pt x="95" y="75237"/>
                      <a:pt x="73" y="78508"/>
                    </a:cubicBezTo>
                    <a:cubicBezTo>
                      <a:pt x="-1045" y="94298"/>
                      <a:pt x="10848" y="108004"/>
                      <a:pt x="26638" y="109122"/>
                    </a:cubicBezTo>
                    <a:cubicBezTo>
                      <a:pt x="27751" y="109200"/>
                      <a:pt x="28866" y="109214"/>
                      <a:pt x="29980" y="109163"/>
                    </a:cubicBezTo>
                    <a:cubicBezTo>
                      <a:pt x="41760" y="109765"/>
                      <a:pt x="53221" y="105218"/>
                      <a:pt x="61384" y="96702"/>
                    </a:cubicBezTo>
                    <a:lnTo>
                      <a:pt x="59265" y="107917"/>
                    </a:lnTo>
                    <a:lnTo>
                      <a:pt x="59265" y="107917"/>
                    </a:lnTo>
                    <a:lnTo>
                      <a:pt x="74842" y="107917"/>
                    </a:lnTo>
                    <a:lnTo>
                      <a:pt x="95902" y="0"/>
                    </a:lnTo>
                    <a:lnTo>
                      <a:pt x="95902" y="0"/>
                    </a:lnTo>
                    <a:lnTo>
                      <a:pt x="79951" y="0"/>
                    </a:lnTo>
                    <a:close/>
                  </a:path>
                </a:pathLst>
              </a:custGeom>
              <a:grpFill/>
              <a:ln w="124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CH" noProof="0"/>
              </a:p>
            </p:txBody>
          </p:sp>
          <p:sp>
            <p:nvSpPr>
              <p:cNvPr id="14" name="Freihandform: Form 13">
                <a:extLst>
                  <a:ext uri="{FF2B5EF4-FFF2-40B4-BE49-F238E27FC236}">
                    <a16:creationId xmlns:a16="http://schemas.microsoft.com/office/drawing/2014/main" id="{ED44DE23-7081-4AC9-BF06-502BEC71C004}"/>
                  </a:ext>
                </a:extLst>
              </p:cNvPr>
              <p:cNvSpPr/>
              <p:nvPr/>
            </p:nvSpPr>
            <p:spPr>
              <a:xfrm>
                <a:off x="1376472" y="6555186"/>
                <a:ext cx="87480" cy="109664"/>
              </a:xfrm>
              <a:custGeom>
                <a:avLst/>
                <a:gdLst>
                  <a:gd name="connsiteX0" fmla="*/ 64302 w 87480"/>
                  <a:gd name="connsiteY0" fmla="*/ 3 h 109664"/>
                  <a:gd name="connsiteX1" fmla="*/ 34518 w 87480"/>
                  <a:gd name="connsiteY1" fmla="*/ 14209 h 109664"/>
                  <a:gd name="connsiteX2" fmla="*/ 36886 w 87480"/>
                  <a:gd name="connsiteY2" fmla="*/ 1747 h 109664"/>
                  <a:gd name="connsiteX3" fmla="*/ 36886 w 87480"/>
                  <a:gd name="connsiteY3" fmla="*/ 1747 h 109664"/>
                  <a:gd name="connsiteX4" fmla="*/ 21434 w 87480"/>
                  <a:gd name="connsiteY4" fmla="*/ 1747 h 109664"/>
                  <a:gd name="connsiteX5" fmla="*/ 0 w 87480"/>
                  <a:gd name="connsiteY5" fmla="*/ 109664 h 109664"/>
                  <a:gd name="connsiteX6" fmla="*/ 0 w 87480"/>
                  <a:gd name="connsiteY6" fmla="*/ 109664 h 109664"/>
                  <a:gd name="connsiteX7" fmla="*/ 15826 w 87480"/>
                  <a:gd name="connsiteY7" fmla="*/ 109664 h 109664"/>
                  <a:gd name="connsiteX8" fmla="*/ 28288 w 87480"/>
                  <a:gd name="connsiteY8" fmla="*/ 43493 h 109664"/>
                  <a:gd name="connsiteX9" fmla="*/ 59940 w 87480"/>
                  <a:gd name="connsiteY9" fmla="*/ 14209 h 109664"/>
                  <a:gd name="connsiteX10" fmla="*/ 75019 w 87480"/>
                  <a:gd name="connsiteY10" fmla="*/ 21810 h 109664"/>
                  <a:gd name="connsiteX11" fmla="*/ 75019 w 87480"/>
                  <a:gd name="connsiteY11" fmla="*/ 21810 h 109664"/>
                  <a:gd name="connsiteX12" fmla="*/ 87480 w 87480"/>
                  <a:gd name="connsiteY12" fmla="*/ 10346 h 109664"/>
                  <a:gd name="connsiteX13" fmla="*/ 87480 w 87480"/>
                  <a:gd name="connsiteY13" fmla="*/ 10346 h 109664"/>
                  <a:gd name="connsiteX14" fmla="*/ 63928 w 87480"/>
                  <a:gd name="connsiteY14" fmla="*/ 252 h 1096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87480" h="109664">
                    <a:moveTo>
                      <a:pt x="64302" y="3"/>
                    </a:moveTo>
                    <a:cubicBezTo>
                      <a:pt x="52709" y="-136"/>
                      <a:pt x="41706" y="5111"/>
                      <a:pt x="34518" y="14209"/>
                    </a:cubicBezTo>
                    <a:lnTo>
                      <a:pt x="36886" y="1747"/>
                    </a:lnTo>
                    <a:lnTo>
                      <a:pt x="36886" y="1747"/>
                    </a:lnTo>
                    <a:lnTo>
                      <a:pt x="21434" y="1747"/>
                    </a:lnTo>
                    <a:lnTo>
                      <a:pt x="0" y="109664"/>
                    </a:lnTo>
                    <a:lnTo>
                      <a:pt x="0" y="109664"/>
                    </a:lnTo>
                    <a:lnTo>
                      <a:pt x="15826" y="109664"/>
                    </a:lnTo>
                    <a:lnTo>
                      <a:pt x="28288" y="43493"/>
                    </a:lnTo>
                    <a:cubicBezTo>
                      <a:pt x="30515" y="27438"/>
                      <a:pt x="43760" y="15183"/>
                      <a:pt x="59940" y="14209"/>
                    </a:cubicBezTo>
                    <a:cubicBezTo>
                      <a:pt x="65919" y="14072"/>
                      <a:pt x="71573" y="16922"/>
                      <a:pt x="75019" y="21810"/>
                    </a:cubicBezTo>
                    <a:lnTo>
                      <a:pt x="75019" y="21810"/>
                    </a:lnTo>
                    <a:lnTo>
                      <a:pt x="87480" y="10346"/>
                    </a:lnTo>
                    <a:lnTo>
                      <a:pt x="87480" y="10346"/>
                    </a:lnTo>
                    <a:cubicBezTo>
                      <a:pt x="81552" y="3603"/>
                      <a:pt x="72899" y="-105"/>
                      <a:pt x="63928" y="252"/>
                    </a:cubicBezTo>
                  </a:path>
                </a:pathLst>
              </a:custGeom>
              <a:grpFill/>
              <a:ln w="124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CH" noProof="0"/>
              </a:p>
            </p:txBody>
          </p:sp>
        </p:grpSp>
        <p:sp>
          <p:nvSpPr>
            <p:cNvPr id="15" name="Freihandform: Form 14">
              <a:extLst>
                <a:ext uri="{FF2B5EF4-FFF2-40B4-BE49-F238E27FC236}">
                  <a16:creationId xmlns:a16="http://schemas.microsoft.com/office/drawing/2014/main" id="{18C24FD2-AEE2-43CA-8EB3-8E646C2E5E46}"/>
                </a:ext>
              </a:extLst>
            </p:cNvPr>
            <p:cNvSpPr/>
            <p:nvPr/>
          </p:nvSpPr>
          <p:spPr>
            <a:xfrm>
              <a:off x="1159517" y="6556560"/>
              <a:ext cx="96452" cy="108166"/>
            </a:xfrm>
            <a:custGeom>
              <a:avLst/>
              <a:gdLst>
                <a:gd name="connsiteX0" fmla="*/ 23303 w 96452"/>
                <a:gd name="connsiteY0" fmla="*/ 0 h 108166"/>
                <a:gd name="connsiteX1" fmla="*/ 20562 w 96452"/>
                <a:gd name="connsiteY1" fmla="*/ 13708 h 108166"/>
                <a:gd name="connsiteX2" fmla="*/ 20562 w 96452"/>
                <a:gd name="connsiteY2" fmla="*/ 13957 h 108166"/>
                <a:gd name="connsiteX3" fmla="*/ 74271 w 96452"/>
                <a:gd name="connsiteY3" fmla="*/ 13957 h 108166"/>
                <a:gd name="connsiteX4" fmla="*/ 2742 w 96452"/>
                <a:gd name="connsiteY4" fmla="*/ 94957 h 108166"/>
                <a:gd name="connsiteX5" fmla="*/ 2617 w 96452"/>
                <a:gd name="connsiteY5" fmla="*/ 94957 h 108166"/>
                <a:gd name="connsiteX6" fmla="*/ 0 w 96452"/>
                <a:gd name="connsiteY6" fmla="*/ 108166 h 108166"/>
                <a:gd name="connsiteX7" fmla="*/ 76265 w 96452"/>
                <a:gd name="connsiteY7" fmla="*/ 108166 h 108166"/>
                <a:gd name="connsiteX8" fmla="*/ 79006 w 96452"/>
                <a:gd name="connsiteY8" fmla="*/ 94209 h 108166"/>
                <a:gd name="connsiteX9" fmla="*/ 21932 w 96452"/>
                <a:gd name="connsiteY9" fmla="*/ 94209 h 108166"/>
                <a:gd name="connsiteX10" fmla="*/ 93835 w 96452"/>
                <a:gd name="connsiteY10" fmla="*/ 13209 h 108166"/>
                <a:gd name="connsiteX11" fmla="*/ 93835 w 96452"/>
                <a:gd name="connsiteY11" fmla="*/ 13209 h 108166"/>
                <a:gd name="connsiteX12" fmla="*/ 96452 w 96452"/>
                <a:gd name="connsiteY12" fmla="*/ 0 h 108166"/>
                <a:gd name="connsiteX13" fmla="*/ 23303 w 96452"/>
                <a:gd name="connsiteY13" fmla="*/ 0 h 108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6452" h="108166">
                  <a:moveTo>
                    <a:pt x="23303" y="0"/>
                  </a:moveTo>
                  <a:lnTo>
                    <a:pt x="20562" y="13708"/>
                  </a:lnTo>
                  <a:lnTo>
                    <a:pt x="20562" y="13957"/>
                  </a:lnTo>
                  <a:lnTo>
                    <a:pt x="74271" y="13957"/>
                  </a:lnTo>
                  <a:lnTo>
                    <a:pt x="2742" y="94957"/>
                  </a:lnTo>
                  <a:lnTo>
                    <a:pt x="2617" y="94957"/>
                  </a:lnTo>
                  <a:lnTo>
                    <a:pt x="0" y="108166"/>
                  </a:lnTo>
                  <a:lnTo>
                    <a:pt x="76265" y="108166"/>
                  </a:lnTo>
                  <a:lnTo>
                    <a:pt x="79006" y="94209"/>
                  </a:lnTo>
                  <a:lnTo>
                    <a:pt x="21932" y="94209"/>
                  </a:lnTo>
                  <a:lnTo>
                    <a:pt x="93835" y="13209"/>
                  </a:lnTo>
                  <a:lnTo>
                    <a:pt x="93835" y="13209"/>
                  </a:lnTo>
                  <a:lnTo>
                    <a:pt x="96452" y="0"/>
                  </a:lnTo>
                  <a:lnTo>
                    <a:pt x="23303" y="0"/>
                  </a:lnTo>
                  <a:close/>
                </a:path>
              </a:pathLst>
            </a:custGeom>
            <a:grpFill/>
            <a:ln w="12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CH" noProof="0"/>
            </a:p>
          </p:txBody>
        </p:sp>
        <p:sp>
          <p:nvSpPr>
            <p:cNvPr id="16" name="Freihandform: Form 15">
              <a:extLst>
                <a:ext uri="{FF2B5EF4-FFF2-40B4-BE49-F238E27FC236}">
                  <a16:creationId xmlns:a16="http://schemas.microsoft.com/office/drawing/2014/main" id="{AEE7F6F4-4D2C-45B3-A061-9606B2BD36A7}"/>
                </a:ext>
              </a:extLst>
            </p:cNvPr>
            <p:cNvSpPr/>
            <p:nvPr/>
          </p:nvSpPr>
          <p:spPr>
            <a:xfrm>
              <a:off x="1466445" y="6556560"/>
              <a:ext cx="37259" cy="108166"/>
            </a:xfrm>
            <a:custGeom>
              <a:avLst/>
              <a:gdLst>
                <a:gd name="connsiteX0" fmla="*/ 21683 w 37259"/>
                <a:gd name="connsiteY0" fmla="*/ 0 h 108166"/>
                <a:gd name="connsiteX1" fmla="*/ 0 w 37259"/>
                <a:gd name="connsiteY1" fmla="*/ 107917 h 108166"/>
                <a:gd name="connsiteX2" fmla="*/ 0 w 37259"/>
                <a:gd name="connsiteY2" fmla="*/ 108166 h 108166"/>
                <a:gd name="connsiteX3" fmla="*/ 15702 w 37259"/>
                <a:gd name="connsiteY3" fmla="*/ 108166 h 108166"/>
                <a:gd name="connsiteX4" fmla="*/ 37260 w 37259"/>
                <a:gd name="connsiteY4" fmla="*/ 0 h 108166"/>
                <a:gd name="connsiteX5" fmla="*/ 21683 w 37259"/>
                <a:gd name="connsiteY5" fmla="*/ 0 h 108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259" h="108166">
                  <a:moveTo>
                    <a:pt x="21683" y="0"/>
                  </a:moveTo>
                  <a:lnTo>
                    <a:pt x="0" y="107917"/>
                  </a:lnTo>
                  <a:lnTo>
                    <a:pt x="0" y="108166"/>
                  </a:lnTo>
                  <a:lnTo>
                    <a:pt x="15702" y="108166"/>
                  </a:lnTo>
                  <a:lnTo>
                    <a:pt x="37260" y="0"/>
                  </a:lnTo>
                  <a:lnTo>
                    <a:pt x="21683" y="0"/>
                  </a:lnTo>
                  <a:close/>
                </a:path>
              </a:pathLst>
            </a:custGeom>
            <a:grpFill/>
            <a:ln w="12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CH" noProof="0"/>
            </a:p>
          </p:txBody>
        </p:sp>
        <p:grpSp>
          <p:nvGrpSpPr>
            <p:cNvPr id="17" name="Grafik 6">
              <a:extLst>
                <a:ext uri="{FF2B5EF4-FFF2-40B4-BE49-F238E27FC236}">
                  <a16:creationId xmlns:a16="http://schemas.microsoft.com/office/drawing/2014/main" id="{7F7C476A-2849-4D68-9FA2-3A5CFC13C833}"/>
                </a:ext>
              </a:extLst>
            </p:cNvPr>
            <p:cNvGrpSpPr/>
            <p:nvPr/>
          </p:nvGrpSpPr>
          <p:grpSpPr>
            <a:xfrm>
              <a:off x="1518879" y="6507337"/>
              <a:ext cx="191395" cy="158803"/>
              <a:chOff x="1518879" y="6507337"/>
              <a:chExt cx="191395" cy="158803"/>
            </a:xfrm>
            <a:grpFill/>
          </p:grpSpPr>
          <p:sp>
            <p:nvSpPr>
              <p:cNvPr id="18" name="Freihandform: Form 17">
                <a:extLst>
                  <a:ext uri="{FF2B5EF4-FFF2-40B4-BE49-F238E27FC236}">
                    <a16:creationId xmlns:a16="http://schemas.microsoft.com/office/drawing/2014/main" id="{B2186F78-5D28-4695-8B1C-5A3F1A53AAB3}"/>
                  </a:ext>
                </a:extLst>
              </p:cNvPr>
              <p:cNvSpPr/>
              <p:nvPr/>
            </p:nvSpPr>
            <p:spPr>
              <a:xfrm>
                <a:off x="1614114" y="6507337"/>
                <a:ext cx="96160" cy="157638"/>
              </a:xfrm>
              <a:custGeom>
                <a:avLst/>
                <a:gdLst>
                  <a:gd name="connsiteX0" fmla="*/ 66046 w 96160"/>
                  <a:gd name="connsiteY0" fmla="*/ 47852 h 157638"/>
                  <a:gd name="connsiteX1" fmla="*/ 35142 w 96160"/>
                  <a:gd name="connsiteY1" fmla="*/ 60314 h 157638"/>
                  <a:gd name="connsiteX2" fmla="*/ 47603 w 96160"/>
                  <a:gd name="connsiteY2" fmla="*/ 0 h 157638"/>
                  <a:gd name="connsiteX3" fmla="*/ 31652 w 96160"/>
                  <a:gd name="connsiteY3" fmla="*/ 0 h 157638"/>
                  <a:gd name="connsiteX4" fmla="*/ 0 w 96160"/>
                  <a:gd name="connsiteY4" fmla="*/ 157389 h 157638"/>
                  <a:gd name="connsiteX5" fmla="*/ 15701 w 96160"/>
                  <a:gd name="connsiteY5" fmla="*/ 157389 h 157638"/>
                  <a:gd name="connsiteX6" fmla="*/ 28911 w 96160"/>
                  <a:gd name="connsiteY6" fmla="*/ 91218 h 157638"/>
                  <a:gd name="connsiteX7" fmla="*/ 60563 w 96160"/>
                  <a:gd name="connsiteY7" fmla="*/ 62058 h 157638"/>
                  <a:gd name="connsiteX8" fmla="*/ 79837 w 96160"/>
                  <a:gd name="connsiteY8" fmla="*/ 77742 h 157638"/>
                  <a:gd name="connsiteX9" fmla="*/ 79878 w 96160"/>
                  <a:gd name="connsiteY9" fmla="*/ 80875 h 157638"/>
                  <a:gd name="connsiteX10" fmla="*/ 78757 w 96160"/>
                  <a:gd name="connsiteY10" fmla="*/ 90969 h 157638"/>
                  <a:gd name="connsiteX11" fmla="*/ 65423 w 96160"/>
                  <a:gd name="connsiteY11" fmla="*/ 157638 h 157638"/>
                  <a:gd name="connsiteX12" fmla="*/ 81125 w 96160"/>
                  <a:gd name="connsiteY12" fmla="*/ 157638 h 157638"/>
                  <a:gd name="connsiteX13" fmla="*/ 94957 w 96160"/>
                  <a:gd name="connsiteY13" fmla="*/ 89474 h 157638"/>
                  <a:gd name="connsiteX14" fmla="*/ 96078 w 96160"/>
                  <a:gd name="connsiteY14" fmla="*/ 78757 h 157638"/>
                  <a:gd name="connsiteX15" fmla="*/ 69522 w 96160"/>
                  <a:gd name="connsiteY15" fmla="*/ 47902 h 157638"/>
                  <a:gd name="connsiteX16" fmla="*/ 66046 w 96160"/>
                  <a:gd name="connsiteY16" fmla="*/ 47852 h 1576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96160" h="157638">
                    <a:moveTo>
                      <a:pt x="66046" y="47852"/>
                    </a:moveTo>
                    <a:cubicBezTo>
                      <a:pt x="54431" y="47363"/>
                      <a:pt x="43168" y="51904"/>
                      <a:pt x="35142" y="60314"/>
                    </a:cubicBezTo>
                    <a:lnTo>
                      <a:pt x="47603" y="0"/>
                    </a:lnTo>
                    <a:lnTo>
                      <a:pt x="31652" y="0"/>
                    </a:lnTo>
                    <a:lnTo>
                      <a:pt x="0" y="157389"/>
                    </a:lnTo>
                    <a:lnTo>
                      <a:pt x="15701" y="157389"/>
                    </a:lnTo>
                    <a:lnTo>
                      <a:pt x="28911" y="91218"/>
                    </a:lnTo>
                    <a:cubicBezTo>
                      <a:pt x="30603" y="74910"/>
                      <a:pt x="44170" y="62411"/>
                      <a:pt x="60563" y="62058"/>
                    </a:cubicBezTo>
                    <a:cubicBezTo>
                      <a:pt x="70216" y="61067"/>
                      <a:pt x="78845" y="68088"/>
                      <a:pt x="79837" y="77742"/>
                    </a:cubicBezTo>
                    <a:cubicBezTo>
                      <a:pt x="79945" y="78783"/>
                      <a:pt x="79958" y="79832"/>
                      <a:pt x="79878" y="80875"/>
                    </a:cubicBezTo>
                    <a:cubicBezTo>
                      <a:pt x="79822" y="84268"/>
                      <a:pt x="79446" y="87647"/>
                      <a:pt x="78757" y="90969"/>
                    </a:cubicBezTo>
                    <a:lnTo>
                      <a:pt x="65423" y="157638"/>
                    </a:lnTo>
                    <a:lnTo>
                      <a:pt x="81125" y="157638"/>
                    </a:lnTo>
                    <a:lnTo>
                      <a:pt x="94957" y="89474"/>
                    </a:lnTo>
                    <a:cubicBezTo>
                      <a:pt x="95657" y="85943"/>
                      <a:pt x="96034" y="82356"/>
                      <a:pt x="96078" y="78757"/>
                    </a:cubicBezTo>
                    <a:cubicBezTo>
                      <a:pt x="97265" y="62903"/>
                      <a:pt x="85375" y="49089"/>
                      <a:pt x="69522" y="47902"/>
                    </a:cubicBezTo>
                    <a:cubicBezTo>
                      <a:pt x="68365" y="47815"/>
                      <a:pt x="67205" y="47799"/>
                      <a:pt x="66046" y="47852"/>
                    </a:cubicBezTo>
                  </a:path>
                </a:pathLst>
              </a:custGeom>
              <a:grpFill/>
              <a:ln w="124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CH" noProof="0"/>
              </a:p>
            </p:txBody>
          </p:sp>
          <p:sp>
            <p:nvSpPr>
              <p:cNvPr id="19" name="Freihandform: Form 18">
                <a:extLst>
                  <a:ext uri="{FF2B5EF4-FFF2-40B4-BE49-F238E27FC236}">
                    <a16:creationId xmlns:a16="http://schemas.microsoft.com/office/drawing/2014/main" id="{1FE5475E-83C3-4BE3-BBF1-FAE9A6986B3F}"/>
                  </a:ext>
                </a:extLst>
              </p:cNvPr>
              <p:cNvSpPr/>
              <p:nvPr/>
            </p:nvSpPr>
            <p:spPr>
              <a:xfrm>
                <a:off x="1518879" y="6555189"/>
                <a:ext cx="87882" cy="110951"/>
              </a:xfrm>
              <a:custGeom>
                <a:avLst/>
                <a:gdLst>
                  <a:gd name="connsiteX0" fmla="*/ 56853 w 87882"/>
                  <a:gd name="connsiteY0" fmla="*/ 0 h 110951"/>
                  <a:gd name="connsiteX1" fmla="*/ 1649 w 87882"/>
                  <a:gd name="connsiteY1" fmla="*/ 55329 h 110951"/>
                  <a:gd name="connsiteX2" fmla="*/ 153 w 87882"/>
                  <a:gd name="connsiteY2" fmla="*/ 71903 h 110951"/>
                  <a:gd name="connsiteX3" fmla="*/ 32484 w 87882"/>
                  <a:gd name="connsiteY3" fmla="*/ 110801 h 110951"/>
                  <a:gd name="connsiteX4" fmla="*/ 37538 w 87882"/>
                  <a:gd name="connsiteY4" fmla="*/ 110908 h 110951"/>
                  <a:gd name="connsiteX5" fmla="*/ 73552 w 87882"/>
                  <a:gd name="connsiteY5" fmla="*/ 95705 h 110951"/>
                  <a:gd name="connsiteX6" fmla="*/ 73552 w 87882"/>
                  <a:gd name="connsiteY6" fmla="*/ 95705 h 110951"/>
                  <a:gd name="connsiteX7" fmla="*/ 64455 w 87882"/>
                  <a:gd name="connsiteY7" fmla="*/ 84614 h 110951"/>
                  <a:gd name="connsiteX8" fmla="*/ 64455 w 87882"/>
                  <a:gd name="connsiteY8" fmla="*/ 84614 h 110951"/>
                  <a:gd name="connsiteX9" fmla="*/ 64455 w 87882"/>
                  <a:gd name="connsiteY9" fmla="*/ 84614 h 110951"/>
                  <a:gd name="connsiteX10" fmla="*/ 38535 w 87882"/>
                  <a:gd name="connsiteY10" fmla="*/ 97075 h 110951"/>
                  <a:gd name="connsiteX11" fmla="*/ 15233 w 87882"/>
                  <a:gd name="connsiteY11" fmla="*/ 75551 h 110951"/>
                  <a:gd name="connsiteX12" fmla="*/ 15356 w 87882"/>
                  <a:gd name="connsiteY12" fmla="*/ 72152 h 110951"/>
                  <a:gd name="connsiteX13" fmla="*/ 17101 w 87882"/>
                  <a:gd name="connsiteY13" fmla="*/ 55952 h 110951"/>
                  <a:gd name="connsiteX14" fmla="*/ 31058 w 87882"/>
                  <a:gd name="connsiteY14" fmla="*/ 25048 h 110951"/>
                  <a:gd name="connsiteX15" fmla="*/ 55233 w 87882"/>
                  <a:gd name="connsiteY15" fmla="*/ 14206 h 110951"/>
                  <a:gd name="connsiteX16" fmla="*/ 76293 w 87882"/>
                  <a:gd name="connsiteY16" fmla="*/ 26668 h 110951"/>
                  <a:gd name="connsiteX17" fmla="*/ 76293 w 87882"/>
                  <a:gd name="connsiteY17" fmla="*/ 26668 h 110951"/>
                  <a:gd name="connsiteX18" fmla="*/ 87883 w 87882"/>
                  <a:gd name="connsiteY18" fmla="*/ 16823 h 110951"/>
                  <a:gd name="connsiteX19" fmla="*/ 87883 w 87882"/>
                  <a:gd name="connsiteY19" fmla="*/ 16823 h 110951"/>
                  <a:gd name="connsiteX20" fmla="*/ 56729 w 87882"/>
                  <a:gd name="connsiteY20" fmla="*/ 748 h 1109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87882" h="110951">
                    <a:moveTo>
                      <a:pt x="56853" y="0"/>
                    </a:moveTo>
                    <a:cubicBezTo>
                      <a:pt x="28192" y="0"/>
                      <a:pt x="8129" y="20188"/>
                      <a:pt x="1649" y="55329"/>
                    </a:cubicBezTo>
                    <a:cubicBezTo>
                      <a:pt x="671" y="60800"/>
                      <a:pt x="170" y="66345"/>
                      <a:pt x="153" y="71903"/>
                    </a:cubicBezTo>
                    <a:cubicBezTo>
                      <a:pt x="-1660" y="91572"/>
                      <a:pt x="12814" y="108987"/>
                      <a:pt x="32484" y="110801"/>
                    </a:cubicBezTo>
                    <a:cubicBezTo>
                      <a:pt x="34163" y="110955"/>
                      <a:pt x="35853" y="110991"/>
                      <a:pt x="37538" y="110908"/>
                    </a:cubicBezTo>
                    <a:cubicBezTo>
                      <a:pt x="51112" y="110955"/>
                      <a:pt x="64118" y="105465"/>
                      <a:pt x="73552" y="95705"/>
                    </a:cubicBezTo>
                    <a:lnTo>
                      <a:pt x="73552" y="95705"/>
                    </a:lnTo>
                    <a:lnTo>
                      <a:pt x="64455" y="84614"/>
                    </a:lnTo>
                    <a:lnTo>
                      <a:pt x="64455" y="84614"/>
                    </a:lnTo>
                    <a:lnTo>
                      <a:pt x="64455" y="84614"/>
                    </a:lnTo>
                    <a:cubicBezTo>
                      <a:pt x="58138" y="92466"/>
                      <a:pt x="48613" y="97045"/>
                      <a:pt x="38535" y="97075"/>
                    </a:cubicBezTo>
                    <a:cubicBezTo>
                      <a:pt x="26157" y="97566"/>
                      <a:pt x="15724" y="87929"/>
                      <a:pt x="15233" y="75551"/>
                    </a:cubicBezTo>
                    <a:cubicBezTo>
                      <a:pt x="15188" y="74416"/>
                      <a:pt x="15229" y="73280"/>
                      <a:pt x="15356" y="72152"/>
                    </a:cubicBezTo>
                    <a:cubicBezTo>
                      <a:pt x="15424" y="66709"/>
                      <a:pt x="16008" y="61285"/>
                      <a:pt x="17101" y="55952"/>
                    </a:cubicBezTo>
                    <a:cubicBezTo>
                      <a:pt x="18838" y="44568"/>
                      <a:pt x="23666" y="33878"/>
                      <a:pt x="31058" y="25048"/>
                    </a:cubicBezTo>
                    <a:cubicBezTo>
                      <a:pt x="37213" y="18167"/>
                      <a:pt x="46002" y="14225"/>
                      <a:pt x="55233" y="14206"/>
                    </a:cubicBezTo>
                    <a:cubicBezTo>
                      <a:pt x="64085" y="13892"/>
                      <a:pt x="72308" y="18758"/>
                      <a:pt x="76293" y="26668"/>
                    </a:cubicBezTo>
                    <a:lnTo>
                      <a:pt x="76293" y="26668"/>
                    </a:lnTo>
                    <a:lnTo>
                      <a:pt x="87883" y="16823"/>
                    </a:lnTo>
                    <a:lnTo>
                      <a:pt x="87883" y="16823"/>
                    </a:lnTo>
                    <a:cubicBezTo>
                      <a:pt x="81104" y="6298"/>
                      <a:pt x="69235" y="174"/>
                      <a:pt x="56729" y="748"/>
                    </a:cubicBezTo>
                  </a:path>
                </a:pathLst>
              </a:custGeom>
              <a:grpFill/>
              <a:ln w="124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CH" noProof="0"/>
              </a:p>
            </p:txBody>
          </p:sp>
        </p:grpSp>
        <p:sp>
          <p:nvSpPr>
            <p:cNvPr id="20" name="Freihandform: Form 19">
              <a:extLst>
                <a:ext uri="{FF2B5EF4-FFF2-40B4-BE49-F238E27FC236}">
                  <a16:creationId xmlns:a16="http://schemas.microsoft.com/office/drawing/2014/main" id="{41B77B6E-E7CB-412B-95AC-A9322C6799BB}"/>
                </a:ext>
              </a:extLst>
            </p:cNvPr>
            <p:cNvSpPr/>
            <p:nvPr/>
          </p:nvSpPr>
          <p:spPr>
            <a:xfrm>
              <a:off x="1493985" y="6507088"/>
              <a:ext cx="19689" cy="19689"/>
            </a:xfrm>
            <a:custGeom>
              <a:avLst/>
              <a:gdLst>
                <a:gd name="connsiteX0" fmla="*/ 3988 w 19689"/>
                <a:gd name="connsiteY0" fmla="*/ 0 h 19689"/>
                <a:gd name="connsiteX1" fmla="*/ 0 w 19689"/>
                <a:gd name="connsiteY1" fmla="*/ 19689 h 19689"/>
                <a:gd name="connsiteX2" fmla="*/ 15826 w 19689"/>
                <a:gd name="connsiteY2" fmla="*/ 19689 h 19689"/>
                <a:gd name="connsiteX3" fmla="*/ 19689 w 19689"/>
                <a:gd name="connsiteY3" fmla="*/ 0 h 19689"/>
                <a:gd name="connsiteX4" fmla="*/ 3988 w 19689"/>
                <a:gd name="connsiteY4" fmla="*/ 0 h 19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689" h="19689">
                  <a:moveTo>
                    <a:pt x="3988" y="0"/>
                  </a:moveTo>
                  <a:lnTo>
                    <a:pt x="0" y="19689"/>
                  </a:lnTo>
                  <a:lnTo>
                    <a:pt x="15826" y="19689"/>
                  </a:lnTo>
                  <a:lnTo>
                    <a:pt x="19689" y="0"/>
                  </a:lnTo>
                  <a:lnTo>
                    <a:pt x="3988" y="0"/>
                  </a:lnTo>
                  <a:close/>
                </a:path>
              </a:pathLst>
            </a:custGeom>
            <a:grpFill/>
            <a:ln w="12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CH" noProof="0"/>
            </a:p>
          </p:txBody>
        </p:sp>
        <p:sp>
          <p:nvSpPr>
            <p:cNvPr id="21" name="Freihandform: Form 20">
              <a:extLst>
                <a:ext uri="{FF2B5EF4-FFF2-40B4-BE49-F238E27FC236}">
                  <a16:creationId xmlns:a16="http://schemas.microsoft.com/office/drawing/2014/main" id="{832E5C1A-13CE-49A6-B590-B6EAA5F9E1AD}"/>
                </a:ext>
              </a:extLst>
            </p:cNvPr>
            <p:cNvSpPr/>
            <p:nvPr/>
          </p:nvSpPr>
          <p:spPr>
            <a:xfrm>
              <a:off x="1340708" y="6507088"/>
              <a:ext cx="19689" cy="19689"/>
            </a:xfrm>
            <a:custGeom>
              <a:avLst/>
              <a:gdLst>
                <a:gd name="connsiteX0" fmla="*/ 3988 w 19689"/>
                <a:gd name="connsiteY0" fmla="*/ 0 h 19689"/>
                <a:gd name="connsiteX1" fmla="*/ 0 w 19689"/>
                <a:gd name="connsiteY1" fmla="*/ 19689 h 19689"/>
                <a:gd name="connsiteX2" fmla="*/ 15826 w 19689"/>
                <a:gd name="connsiteY2" fmla="*/ 19689 h 19689"/>
                <a:gd name="connsiteX3" fmla="*/ 19689 w 19689"/>
                <a:gd name="connsiteY3" fmla="*/ 0 h 19689"/>
                <a:gd name="connsiteX4" fmla="*/ 3988 w 19689"/>
                <a:gd name="connsiteY4" fmla="*/ 0 h 19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689" h="19689">
                  <a:moveTo>
                    <a:pt x="3988" y="0"/>
                  </a:moveTo>
                  <a:lnTo>
                    <a:pt x="0" y="19689"/>
                  </a:lnTo>
                  <a:lnTo>
                    <a:pt x="15826" y="19689"/>
                  </a:lnTo>
                  <a:lnTo>
                    <a:pt x="19689" y="0"/>
                  </a:lnTo>
                  <a:lnTo>
                    <a:pt x="3988" y="0"/>
                  </a:lnTo>
                  <a:close/>
                </a:path>
              </a:pathLst>
            </a:custGeom>
            <a:grpFill/>
            <a:ln w="12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CH" noProof="0"/>
            </a:p>
          </p:txBody>
        </p:sp>
        <p:sp>
          <p:nvSpPr>
            <p:cNvPr id="22" name="Freihandform: Form 21">
              <a:extLst>
                <a:ext uri="{FF2B5EF4-FFF2-40B4-BE49-F238E27FC236}">
                  <a16:creationId xmlns:a16="http://schemas.microsoft.com/office/drawing/2014/main" id="{63AE00B0-780F-4053-8FE9-B7D321217AFF}"/>
                </a:ext>
              </a:extLst>
            </p:cNvPr>
            <p:cNvSpPr/>
            <p:nvPr/>
          </p:nvSpPr>
          <p:spPr>
            <a:xfrm>
              <a:off x="1298712" y="6507088"/>
              <a:ext cx="19689" cy="19689"/>
            </a:xfrm>
            <a:custGeom>
              <a:avLst/>
              <a:gdLst>
                <a:gd name="connsiteX0" fmla="*/ 3988 w 19689"/>
                <a:gd name="connsiteY0" fmla="*/ 0 h 19689"/>
                <a:gd name="connsiteX1" fmla="*/ 0 w 19689"/>
                <a:gd name="connsiteY1" fmla="*/ 19689 h 19689"/>
                <a:gd name="connsiteX2" fmla="*/ 15702 w 19689"/>
                <a:gd name="connsiteY2" fmla="*/ 19689 h 19689"/>
                <a:gd name="connsiteX3" fmla="*/ 19689 w 19689"/>
                <a:gd name="connsiteY3" fmla="*/ 0 h 19689"/>
                <a:gd name="connsiteX4" fmla="*/ 3988 w 19689"/>
                <a:gd name="connsiteY4" fmla="*/ 0 h 19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689" h="19689">
                  <a:moveTo>
                    <a:pt x="3988" y="0"/>
                  </a:moveTo>
                  <a:lnTo>
                    <a:pt x="0" y="19689"/>
                  </a:lnTo>
                  <a:lnTo>
                    <a:pt x="15702" y="19689"/>
                  </a:lnTo>
                  <a:lnTo>
                    <a:pt x="19689" y="0"/>
                  </a:lnTo>
                  <a:lnTo>
                    <a:pt x="3988" y="0"/>
                  </a:lnTo>
                  <a:close/>
                </a:path>
              </a:pathLst>
            </a:custGeom>
            <a:grpFill/>
            <a:ln w="12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CH" noProof="0"/>
            </a:p>
          </p:txBody>
        </p:sp>
        <p:sp>
          <p:nvSpPr>
            <p:cNvPr id="23" name="Freihandform: Form 22">
              <a:extLst>
                <a:ext uri="{FF2B5EF4-FFF2-40B4-BE49-F238E27FC236}">
                  <a16:creationId xmlns:a16="http://schemas.microsoft.com/office/drawing/2014/main" id="{2406CEAF-7399-4CCB-A322-03F0BA2532F5}"/>
                </a:ext>
              </a:extLst>
            </p:cNvPr>
            <p:cNvSpPr/>
            <p:nvPr/>
          </p:nvSpPr>
          <p:spPr>
            <a:xfrm>
              <a:off x="731837" y="6507088"/>
              <a:ext cx="417960" cy="157638"/>
            </a:xfrm>
            <a:custGeom>
              <a:avLst/>
              <a:gdLst>
                <a:gd name="connsiteX0" fmla="*/ 368612 w 417960"/>
                <a:gd name="connsiteY0" fmla="*/ 0 h 157638"/>
                <a:gd name="connsiteX1" fmla="*/ 356151 w 417960"/>
                <a:gd name="connsiteY1" fmla="*/ 61062 h 157638"/>
                <a:gd name="connsiteX2" fmla="*/ 320760 w 417960"/>
                <a:gd name="connsiteY2" fmla="*/ 61062 h 157638"/>
                <a:gd name="connsiteX3" fmla="*/ 333222 w 417960"/>
                <a:gd name="connsiteY3" fmla="*/ 0 h 157638"/>
                <a:gd name="connsiteX4" fmla="*/ 31652 w 417960"/>
                <a:gd name="connsiteY4" fmla="*/ 0 h 157638"/>
                <a:gd name="connsiteX5" fmla="*/ 0 w 417960"/>
                <a:gd name="connsiteY5" fmla="*/ 157638 h 157638"/>
                <a:gd name="connsiteX6" fmla="*/ 120254 w 417960"/>
                <a:gd name="connsiteY6" fmla="*/ 157638 h 157638"/>
                <a:gd name="connsiteX7" fmla="*/ 128105 w 417960"/>
                <a:gd name="connsiteY7" fmla="*/ 118260 h 157638"/>
                <a:gd name="connsiteX8" fmla="*/ 57074 w 417960"/>
                <a:gd name="connsiteY8" fmla="*/ 118260 h 157638"/>
                <a:gd name="connsiteX9" fmla="*/ 61435 w 417960"/>
                <a:gd name="connsiteY9" fmla="*/ 96577 h 157638"/>
                <a:gd name="connsiteX10" fmla="*/ 132342 w 417960"/>
                <a:gd name="connsiteY10" fmla="*/ 96577 h 157638"/>
                <a:gd name="connsiteX11" fmla="*/ 139569 w 417960"/>
                <a:gd name="connsiteY11" fmla="*/ 61062 h 157638"/>
                <a:gd name="connsiteX12" fmla="*/ 68538 w 417960"/>
                <a:gd name="connsiteY12" fmla="*/ 61062 h 157638"/>
                <a:gd name="connsiteX13" fmla="*/ 72900 w 417960"/>
                <a:gd name="connsiteY13" fmla="*/ 39378 h 157638"/>
                <a:gd name="connsiteX14" fmla="*/ 185303 w 417960"/>
                <a:gd name="connsiteY14" fmla="*/ 39378 h 157638"/>
                <a:gd name="connsiteX15" fmla="*/ 161626 w 417960"/>
                <a:gd name="connsiteY15" fmla="*/ 157638 h 157638"/>
                <a:gd name="connsiteX16" fmla="*/ 210849 w 417960"/>
                <a:gd name="connsiteY16" fmla="*/ 157638 h 157638"/>
                <a:gd name="connsiteX17" fmla="*/ 234651 w 417960"/>
                <a:gd name="connsiteY17" fmla="*/ 39378 h 157638"/>
                <a:gd name="connsiteX18" fmla="*/ 276023 w 417960"/>
                <a:gd name="connsiteY18" fmla="*/ 39378 h 157638"/>
                <a:gd name="connsiteX19" fmla="*/ 252222 w 417960"/>
                <a:gd name="connsiteY19" fmla="*/ 157638 h 157638"/>
                <a:gd name="connsiteX20" fmla="*/ 301569 w 417960"/>
                <a:gd name="connsiteY20" fmla="*/ 157638 h 157638"/>
                <a:gd name="connsiteX21" fmla="*/ 313657 w 417960"/>
                <a:gd name="connsiteY21" fmla="*/ 96577 h 157638"/>
                <a:gd name="connsiteX22" fmla="*/ 349172 w 417960"/>
                <a:gd name="connsiteY22" fmla="*/ 96577 h 157638"/>
                <a:gd name="connsiteX23" fmla="*/ 336960 w 417960"/>
                <a:gd name="connsiteY23" fmla="*/ 157638 h 157638"/>
                <a:gd name="connsiteX24" fmla="*/ 386308 w 417960"/>
                <a:gd name="connsiteY24" fmla="*/ 157638 h 157638"/>
                <a:gd name="connsiteX25" fmla="*/ 417960 w 417960"/>
                <a:gd name="connsiteY25" fmla="*/ 0 h 157638"/>
                <a:gd name="connsiteX26" fmla="*/ 368612 w 417960"/>
                <a:gd name="connsiteY26" fmla="*/ 0 h 157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17960" h="157638">
                  <a:moveTo>
                    <a:pt x="368612" y="0"/>
                  </a:moveTo>
                  <a:lnTo>
                    <a:pt x="356151" y="61062"/>
                  </a:lnTo>
                  <a:lnTo>
                    <a:pt x="320760" y="61062"/>
                  </a:lnTo>
                  <a:lnTo>
                    <a:pt x="333222" y="0"/>
                  </a:lnTo>
                  <a:lnTo>
                    <a:pt x="31652" y="0"/>
                  </a:lnTo>
                  <a:lnTo>
                    <a:pt x="0" y="157638"/>
                  </a:lnTo>
                  <a:lnTo>
                    <a:pt x="120254" y="157638"/>
                  </a:lnTo>
                  <a:lnTo>
                    <a:pt x="128105" y="118260"/>
                  </a:lnTo>
                  <a:lnTo>
                    <a:pt x="57074" y="118260"/>
                  </a:lnTo>
                  <a:lnTo>
                    <a:pt x="61435" y="96577"/>
                  </a:lnTo>
                  <a:lnTo>
                    <a:pt x="132342" y="96577"/>
                  </a:lnTo>
                  <a:lnTo>
                    <a:pt x="139569" y="61062"/>
                  </a:lnTo>
                  <a:lnTo>
                    <a:pt x="68538" y="61062"/>
                  </a:lnTo>
                  <a:lnTo>
                    <a:pt x="72900" y="39378"/>
                  </a:lnTo>
                  <a:lnTo>
                    <a:pt x="185303" y="39378"/>
                  </a:lnTo>
                  <a:lnTo>
                    <a:pt x="161626" y="157638"/>
                  </a:lnTo>
                  <a:lnTo>
                    <a:pt x="210849" y="157638"/>
                  </a:lnTo>
                  <a:lnTo>
                    <a:pt x="234651" y="39378"/>
                  </a:lnTo>
                  <a:lnTo>
                    <a:pt x="276023" y="39378"/>
                  </a:lnTo>
                  <a:lnTo>
                    <a:pt x="252222" y="157638"/>
                  </a:lnTo>
                  <a:lnTo>
                    <a:pt x="301569" y="157638"/>
                  </a:lnTo>
                  <a:lnTo>
                    <a:pt x="313657" y="96577"/>
                  </a:lnTo>
                  <a:lnTo>
                    <a:pt x="349172" y="96577"/>
                  </a:lnTo>
                  <a:lnTo>
                    <a:pt x="336960" y="157638"/>
                  </a:lnTo>
                  <a:lnTo>
                    <a:pt x="386308" y="157638"/>
                  </a:lnTo>
                  <a:lnTo>
                    <a:pt x="417960" y="0"/>
                  </a:lnTo>
                  <a:lnTo>
                    <a:pt x="368612" y="0"/>
                  </a:lnTo>
                  <a:close/>
                </a:path>
              </a:pathLst>
            </a:custGeom>
            <a:grpFill/>
            <a:ln w="12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CH" noProof="0"/>
            </a:p>
          </p:txBody>
        </p:sp>
      </p:grpSp>
    </p:spTree>
    <p:extLst>
      <p:ext uri="{BB962C8B-B14F-4D97-AF65-F5344CB8AC3E}">
        <p14:creationId xmlns:p14="http://schemas.microsoft.com/office/powerpoint/2010/main" val="37168353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29CEF804-E58C-481B-A606-7D35AF68F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260351"/>
            <a:ext cx="10728325" cy="90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CH" noProof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5C6EC0D-393C-42F2-B6A7-B19C9B098F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1837" y="1412875"/>
            <a:ext cx="10728325" cy="468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CH" noProof="0"/>
              <a:t>Mastertextformat bearbeiten</a:t>
            </a:r>
          </a:p>
          <a:p>
            <a:pPr lvl="1"/>
            <a:r>
              <a:rPr lang="de-CH" noProof="0"/>
              <a:t>Zweite Ebene</a:t>
            </a:r>
          </a:p>
          <a:p>
            <a:pPr lvl="2"/>
            <a:r>
              <a:rPr lang="de-CH" noProof="0"/>
              <a:t>Dritte Ebene</a:t>
            </a:r>
          </a:p>
          <a:p>
            <a:pPr lvl="3"/>
            <a:r>
              <a:rPr lang="de-CH" noProof="0"/>
              <a:t>Vierte Ebene</a:t>
            </a:r>
          </a:p>
          <a:p>
            <a:pPr lvl="4"/>
            <a:r>
              <a:rPr lang="de-CH" noProof="0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7C96E51-36C9-4BEE-A761-33378A0DF0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473692" y="6522444"/>
            <a:ext cx="612000" cy="216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fld id="{269E37AB-EE9C-4565-B2FD-B1FC504BEE2A}" type="datetime1">
              <a:rPr lang="de-CH" noProof="0" smtClean="0"/>
              <a:t>01.07.2023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11EC403-6E63-4450-AFDD-66CA49D6CC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171700" y="6522444"/>
            <a:ext cx="5400000" cy="216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 noProof="0"/>
              <a:t>Organisationseinheit verbal – STRENG VERTRAULICH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FDFCC57-7DDC-4B2C-A6BE-862DAF9C9F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37585" y="6522444"/>
            <a:ext cx="322577" cy="216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5ACA52AF-F19D-405C-AD5F-7D94B96A5CC3}" type="slidenum">
              <a:rPr lang="de-CH" noProof="0" smtClean="0"/>
              <a:pPr/>
              <a:t>‹#›</a:t>
            </a:fld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4096062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0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0000" indent="-2700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38163" indent="-271463" algn="l" defTabSz="914400" rtl="0" eaLnBrk="1" latinLnBrk="0" hangingPunct="1">
        <a:lnSpc>
          <a:spcPct val="100000"/>
        </a:lnSpc>
        <a:spcBef>
          <a:spcPts val="500"/>
        </a:spcBef>
        <a:buFont typeface="Symbol" panose="05050102010706020507" pitchFamily="18" charset="2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10000" indent="-270000" algn="l" defTabSz="914400" rtl="0" eaLnBrk="1" latinLnBrk="0" hangingPunct="1">
        <a:lnSpc>
          <a:spcPct val="100000"/>
        </a:lnSpc>
        <a:spcBef>
          <a:spcPts val="500"/>
        </a:spcBef>
        <a:buFont typeface="Symbol" panose="05050102010706020507" pitchFamily="18" charset="2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80000" indent="-271463" algn="l" defTabSz="914400" rtl="0" eaLnBrk="1" latinLnBrk="0" hangingPunct="1">
        <a:lnSpc>
          <a:spcPct val="100000"/>
        </a:lnSpc>
        <a:spcBef>
          <a:spcPts val="500"/>
        </a:spcBef>
        <a:buFont typeface="Symbol" panose="05050102010706020507" pitchFamily="18" charset="2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50000" indent="-270000" algn="l" defTabSz="914400" rtl="0" eaLnBrk="1" latinLnBrk="0" hangingPunct="1">
        <a:lnSpc>
          <a:spcPct val="100000"/>
        </a:lnSpc>
        <a:spcBef>
          <a:spcPts val="500"/>
        </a:spcBef>
        <a:buFont typeface="Symbol" panose="05050102010706020507" pitchFamily="18" charset="2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461" userDrawn="1">
          <p15:clr>
            <a:srgbClr val="F26B43"/>
          </p15:clr>
        </p15:guide>
        <p15:guide id="3" pos="7219" userDrawn="1">
          <p15:clr>
            <a:srgbClr val="F26B43"/>
          </p15:clr>
        </p15:guide>
        <p15:guide id="4" orient="horz" pos="164" userDrawn="1">
          <p15:clr>
            <a:srgbClr val="F26B43"/>
          </p15:clr>
        </p15:guide>
        <p15:guide id="5" orient="horz" pos="890" userDrawn="1">
          <p15:clr>
            <a:srgbClr val="F26B43"/>
          </p15:clr>
        </p15:guide>
        <p15:guide id="6" orient="horz" pos="4201" userDrawn="1">
          <p15:clr>
            <a:srgbClr val="F26B43"/>
          </p15:clr>
        </p15:guide>
        <p15:guide id="7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Bildplatzhalter 18" descr="Ein Bild, das Gebäude, Stadt, Schloss, Turm enthält.&#10;&#10;Automatisch generierte Beschreibung">
            <a:extLst>
              <a:ext uri="{FF2B5EF4-FFF2-40B4-BE49-F238E27FC236}">
                <a16:creationId xmlns:a16="http://schemas.microsoft.com/office/drawing/2014/main" id="{882FF669-564A-4497-A386-BA8B28F256B8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" b="461"/>
          <a:stretch/>
        </p:blipFill>
        <p:spPr/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AC1FB292-90C1-439C-8480-EB4116CF23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204494"/>
            <a:ext cx="8800051" cy="3312000"/>
          </a:xfrm>
        </p:spPr>
        <p:txBody>
          <a:bodyPr/>
          <a:lstStyle/>
          <a:p>
            <a:r>
              <a:rPr lang="en-US"/>
              <a:t>Hand-Detection for Sign Language Aid on Android-Based Smart Glasses</a:t>
            </a:r>
            <a:endParaRPr lang="de-CH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4171C1F6-869F-40B1-8975-92FF2042F4C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b="1" dirty="0"/>
              <a:t>Luca Specht</a:t>
            </a:r>
          </a:p>
          <a:p>
            <a:r>
              <a:rPr lang="de-DE" b="1" dirty="0"/>
              <a:t>Prof. Dr. Luca </a:t>
            </a:r>
            <a:r>
              <a:rPr lang="de-DE" b="1" dirty="0" err="1"/>
              <a:t>Benini</a:t>
            </a:r>
            <a:endParaRPr lang="de-DE" b="1" dirty="0"/>
          </a:p>
          <a:p>
            <a:r>
              <a:rPr lang="de-DE"/>
              <a:t>Semester </a:t>
            </a:r>
            <a:r>
              <a:rPr lang="de-DE" dirty="0"/>
              <a:t>Thesis Final </a:t>
            </a:r>
            <a:r>
              <a:rPr lang="de-DE" dirty="0" err="1"/>
              <a:t>Presentation</a:t>
            </a:r>
            <a:endParaRPr lang="de-DE" dirty="0"/>
          </a:p>
          <a:p>
            <a:r>
              <a:rPr lang="de-DE"/>
              <a:t>11. July 2023, </a:t>
            </a:r>
            <a:r>
              <a:rPr lang="de-DE" dirty="0"/>
              <a:t>ETH Zürich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C6B18E6F-BDD9-4B0B-9B9E-C25187E0E1F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721616" y="188911"/>
            <a:ext cx="1800000" cy="666765"/>
          </a:xfrm>
        </p:spPr>
        <p:txBody>
          <a:bodyPr/>
          <a:lstStyle/>
          <a:p>
            <a:r>
              <a:rPr lang="de-CH" dirty="0"/>
              <a:t>Center </a:t>
            </a:r>
            <a:r>
              <a:rPr lang="de-CH" dirty="0" err="1"/>
              <a:t>for</a:t>
            </a:r>
            <a:r>
              <a:rPr lang="de-CH" dirty="0"/>
              <a:t> Project-</a:t>
            </a:r>
            <a:r>
              <a:rPr lang="de-CH" dirty="0" err="1"/>
              <a:t>Based</a:t>
            </a:r>
            <a:r>
              <a:rPr lang="de-CH" dirty="0"/>
              <a:t> Learning</a:t>
            </a:r>
          </a:p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5361688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AE948C-0682-389A-8A94-AFE5ECD327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Implementation – Export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3270CF-1335-A6E9-3B2C-1875040824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asdf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E969B2-E28A-007B-DBBA-86AF670D1E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162FC-E8FF-4D52-8F53-8F2A2A3AD348}" type="datetime1">
              <a:rPr lang="de-CH" noProof="0" smtClean="0"/>
              <a:t>01.07.2023</a:t>
            </a:fld>
            <a:endParaRPr lang="de-CH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B98168-0625-BBC1-D687-0DE03D4E7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 – STRENG VERTRAULICH</a:t>
            </a:r>
            <a:endParaRPr lang="de-CH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D60C74-88C6-6A50-391A-D424F9E79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10</a:t>
            </a:fld>
            <a:endParaRPr lang="de-CH" noProof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8CF6E44-1C63-64C5-8AF5-D94EC00789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1700" y="2465073"/>
            <a:ext cx="7427955" cy="509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712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AE948C-0682-389A-8A94-AFE5ECD327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Implementation – Android App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3270CF-1335-A6E9-3B2C-1875040824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E969B2-E28A-007B-DBBA-86AF670D1E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162FC-E8FF-4D52-8F53-8F2A2A3AD348}" type="datetime1">
              <a:rPr lang="de-CH" noProof="0" smtClean="0"/>
              <a:t>01.07.2023</a:t>
            </a:fld>
            <a:endParaRPr lang="de-CH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B98168-0625-BBC1-D687-0DE03D4E7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 – STRENG VERTRAULICH</a:t>
            </a:r>
            <a:endParaRPr lang="de-CH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D60C74-88C6-6A50-391A-D424F9E79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11</a:t>
            </a:fld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23010658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93EDFA-BAC6-09BB-2C73-60F6562BC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Results – Metrics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BC761B-6D8B-8E2C-6FBE-1BCFD9150A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/>
              <a:t>Precision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/>
              <a:t>Recall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/>
              <a:t>PR Curve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/>
              <a:t>AP and mAP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1B679D-4B5B-3451-27BE-5BB70AAFC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1D6AC-3BAC-4A50-9479-1E7CD895A648}" type="datetime1">
              <a:rPr lang="de-CH" noProof="0" smtClean="0"/>
              <a:t>01.07.2023</a:t>
            </a:fld>
            <a:endParaRPr lang="de-CH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889BA3-5E13-0058-05E8-3DEE930313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 – STRENG VERTRAULICH</a:t>
            </a:r>
            <a:endParaRPr lang="de-CH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DFD98F-5E3B-512F-390A-CFFCADBF2D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12</a:t>
            </a:fld>
            <a:endParaRPr lang="de-CH" noProof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AB4A84-4318-D1DE-4CB8-4695FF8333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8698" y="1338798"/>
            <a:ext cx="3644994" cy="66219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78A31F9-C5C6-0F92-E6F0-A5CC65CD9B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0701" y="2075068"/>
            <a:ext cx="3211706" cy="549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4148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26188-9805-DF76-FF9D-A101E1FCB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Results – Overview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1128C5-29E1-3E03-F1AD-1EB8B7FF57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1D6AC-3BAC-4A50-9479-1E7CD895A648}" type="datetime1">
              <a:rPr lang="de-CH" noProof="0" smtClean="0"/>
              <a:t>01.07.2023</a:t>
            </a:fld>
            <a:endParaRPr lang="de-CH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020A49-6DC9-752E-C6D4-1FA37459D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 – STRENG VERTRAULICH</a:t>
            </a:r>
            <a:endParaRPr lang="de-CH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9CEDF-60B2-74FE-52F2-7E48283296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13</a:t>
            </a:fld>
            <a:endParaRPr lang="de-CH" noProof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20D4CDF-2C8C-D8C9-DF8F-04F2384C8C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0676" y="1160351"/>
            <a:ext cx="7932085" cy="4443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2035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93EDFA-BAC6-09BB-2C73-60F6562BC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Results – Accuracy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BC761B-6D8B-8E2C-6FBE-1BCFD9150A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/>
              <a:t>adf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1B679D-4B5B-3451-27BE-5BB70AAFC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1D6AC-3BAC-4A50-9479-1E7CD895A648}" type="datetime1">
              <a:rPr lang="de-CH" noProof="0" smtClean="0"/>
              <a:t>01.07.2023</a:t>
            </a:fld>
            <a:endParaRPr lang="de-CH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889BA3-5E13-0058-05E8-3DEE930313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 – STRENG VERTRAULICH</a:t>
            </a:r>
            <a:endParaRPr lang="de-CH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DFD98F-5E3B-512F-390A-CFFCADBF2D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14</a:t>
            </a:fld>
            <a:endParaRPr lang="de-CH" noProof="0"/>
          </a:p>
        </p:txBody>
      </p:sp>
      <p:pic>
        <p:nvPicPr>
          <p:cNvPr id="8" name="Content Placeholder 7" descr="A screenshot of a graph&#10;&#10;Description automatically generated with low confidence">
            <a:extLst>
              <a:ext uri="{FF2B5EF4-FFF2-40B4-BE49-F238E27FC236}">
                <a16:creationId xmlns:a16="http://schemas.microsoft.com/office/drawing/2014/main" id="{4868D37F-ABF3-02A0-2B8C-7BBDA9FC2E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1491" y="765125"/>
            <a:ext cx="4651731" cy="5349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9904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098035-CDA8-786D-6154-0FC74B2168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Results – GPU vs. CPU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29D647-6BA7-193C-03B6-635A234C46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/>
              <a:t>asdf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834DEE-BB4B-17D1-513C-37EDB7B261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1D6AC-3BAC-4A50-9479-1E7CD895A648}" type="datetime1">
              <a:rPr lang="de-CH" noProof="0" smtClean="0"/>
              <a:t>01.07.2023</a:t>
            </a:fld>
            <a:endParaRPr lang="de-CH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2B9961-AC42-E9B5-E4D8-0F42DF6135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 – STRENG VERTRAULICH</a:t>
            </a:r>
            <a:endParaRPr lang="de-CH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6475EE-CF75-7ACA-DFDD-FC37880062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15</a:t>
            </a:fld>
            <a:endParaRPr lang="de-CH" noProof="0"/>
          </a:p>
        </p:txBody>
      </p:sp>
      <p:pic>
        <p:nvPicPr>
          <p:cNvPr id="9" name="Picture 8" descr="A picture containing text, screenshot, font, diagram&#10;&#10;Description automatically generated">
            <a:extLst>
              <a:ext uri="{FF2B5EF4-FFF2-40B4-BE49-F238E27FC236}">
                <a16:creationId xmlns:a16="http://schemas.microsoft.com/office/drawing/2014/main" id="{7F3E83D6-A8C1-B329-D637-84F465786E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1198" y="1632382"/>
            <a:ext cx="6017675" cy="3593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8645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9D50F-7F9E-6C14-A2E9-959DD2FDD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Results – Input Size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8385C8-F07C-57F9-CAA8-56F3B5368E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adf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66938D-052C-7CEC-D784-B5A4A36059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162FC-E8FF-4D52-8F53-8F2A2A3AD348}" type="datetime1">
              <a:rPr lang="de-CH" noProof="0" smtClean="0"/>
              <a:t>01.07.2023</a:t>
            </a:fld>
            <a:endParaRPr lang="de-CH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E55808-7469-3E0C-949F-9FE3C5CA8C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 – STRENG VERTRAULICH</a:t>
            </a:r>
            <a:endParaRPr lang="de-CH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7DD12A-0D0D-2741-240F-41D1401CB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16</a:t>
            </a:fld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7785331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140D0-1781-B643-95E1-2520488EC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Results – Quantization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8ABF85-DF94-236A-2327-95302848D1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asdf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A11D75-058A-B17A-3CCC-B70F9FA8AE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162FC-E8FF-4D52-8F53-8F2A2A3AD348}" type="datetime1">
              <a:rPr lang="de-CH" noProof="0" smtClean="0"/>
              <a:t>01.07.2023</a:t>
            </a:fld>
            <a:endParaRPr lang="de-CH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0A9B81-7449-7B6F-AF8D-9C3F95A05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 – STRENG VERTRAULICH</a:t>
            </a:r>
            <a:endParaRPr lang="de-CH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59DB63-9156-9068-1525-4BD5E2C1D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17</a:t>
            </a:fld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11975769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00FEF-87A2-AADD-DBE6-56A1D5451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Results – Pareto Diagram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CC34A15-A8DE-E167-3325-E2EDC5F217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33797" y="755009"/>
            <a:ext cx="8283326" cy="5469621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3C9A4B-6D68-0694-ADA6-5032D2AA47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162FC-E8FF-4D52-8F53-8F2A2A3AD348}" type="datetime1">
              <a:rPr lang="de-CH" noProof="0" smtClean="0"/>
              <a:t>01.07.2023</a:t>
            </a:fld>
            <a:endParaRPr lang="de-CH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7F7F9D-475D-F28A-9680-B51973E043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 – STRENG VERTRAULICH</a:t>
            </a:r>
            <a:endParaRPr lang="de-CH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4E5B62-1E71-5FB9-C149-91DDB80FEB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18</a:t>
            </a:fld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34108693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050A74-6ED2-41B3-AD63-74F89C447F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260351"/>
            <a:ext cx="10728325" cy="900000"/>
          </a:xfrm>
        </p:spPr>
        <p:txBody>
          <a:bodyPr anchor="t">
            <a:normAutofit/>
          </a:bodyPr>
          <a:lstStyle/>
          <a:p>
            <a:r>
              <a:rPr lang="de-DE"/>
              <a:t>Contents</a:t>
            </a:r>
            <a:endParaRPr lang="de-CH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B726846-AD64-4677-BEA5-D3BDD96C70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473692" y="6522444"/>
            <a:ext cx="612000" cy="216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298B387B-FBD3-42F8-9E31-B45335F65718}" type="datetime1">
              <a:rPr lang="de-CH" noProof="0" smtClean="0"/>
              <a:pPr>
                <a:spcAft>
                  <a:spcPts val="600"/>
                </a:spcAft>
              </a:pPr>
              <a:t>01.07.2023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A08BFF2-5DEB-4FE4-A3E3-C18FD3A38B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71700" y="6522444"/>
            <a:ext cx="7200000" cy="216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de-DE" dirty="0"/>
              <a:t>Center </a:t>
            </a:r>
            <a:r>
              <a:rPr lang="de-DE" dirty="0" err="1"/>
              <a:t>for</a:t>
            </a:r>
            <a:r>
              <a:rPr lang="de-DE" dirty="0"/>
              <a:t> Project-</a:t>
            </a:r>
            <a:r>
              <a:rPr lang="de-DE" dirty="0" err="1"/>
              <a:t>Based</a:t>
            </a:r>
            <a:r>
              <a:rPr lang="de-DE" dirty="0"/>
              <a:t> Learning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D665EC3-3ED3-4D21-AC3C-EAD0881BA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37585" y="6522444"/>
            <a:ext cx="322577" cy="216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ACA52AF-F19D-405C-AD5F-7D94B96A5CC3}" type="slidenum">
              <a:rPr lang="de-CH" noProof="0" smtClean="0"/>
              <a:pPr>
                <a:spcAft>
                  <a:spcPts val="600"/>
                </a:spcAft>
              </a:pPr>
              <a:t>2</a:t>
            </a:fld>
            <a:endParaRPr lang="de-CH" noProof="0"/>
          </a:p>
        </p:txBody>
      </p:sp>
      <p:graphicFrame>
        <p:nvGraphicFramePr>
          <p:cNvPr id="8" name="Inhaltsplatzhalter 2">
            <a:extLst>
              <a:ext uri="{FF2B5EF4-FFF2-40B4-BE49-F238E27FC236}">
                <a16:creationId xmlns:a16="http://schemas.microsoft.com/office/drawing/2014/main" id="{1DE630EB-A26E-CC54-EDE7-219FED79C71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24922968"/>
              </p:ext>
            </p:extLst>
          </p:nvPr>
        </p:nvGraphicFramePr>
        <p:xfrm>
          <a:off x="731837" y="1412875"/>
          <a:ext cx="10728325" cy="468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640861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F6565-BDAF-0642-2006-5D052BBF5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A60705-D01E-0965-2906-CAA25E4093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Hand Detection</a:t>
            </a:r>
          </a:p>
          <a:p>
            <a:r>
              <a:rPr lang="en-US"/>
              <a:t>Wearables</a:t>
            </a:r>
          </a:p>
          <a:p>
            <a:r>
              <a:rPr lang="en-US"/>
              <a:t>YOLO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55DFC9-0267-EC13-317F-43844FF039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162FC-E8FF-4D52-8F53-8F2A2A3AD348}" type="datetime1">
              <a:rPr lang="de-CH" noProof="0" smtClean="0"/>
              <a:t>01.07.2023</a:t>
            </a:fld>
            <a:endParaRPr lang="de-CH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712C99-761F-B9F5-F824-76E747F0D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 – STRENG VERTRAULICH</a:t>
            </a:r>
            <a:endParaRPr lang="de-CH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CE4C76-BDFE-C64E-EA80-2866CB473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3</a:t>
            </a:fld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9938508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9CB51-6394-8E7E-AC46-048D9133B4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Background – YOLO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83F0F7-2CA5-127A-9BB5-8E0786A4FB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asdf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34604F-1099-6165-392C-7639F434F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162FC-E8FF-4D52-8F53-8F2A2A3AD348}" type="datetime1">
              <a:rPr lang="de-CH" noProof="0" smtClean="0"/>
              <a:t>01.07.2023</a:t>
            </a:fld>
            <a:endParaRPr lang="de-CH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518B7-63C4-E9AD-E82C-759FD83F40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 – STRENG VERTRAULICH</a:t>
            </a:r>
            <a:endParaRPr lang="de-CH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AECD8E-E662-D6A5-2BC3-79D7616EE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4</a:t>
            </a:fld>
            <a:endParaRPr lang="de-CH" noProof="0"/>
          </a:p>
        </p:txBody>
      </p:sp>
      <p:pic>
        <p:nvPicPr>
          <p:cNvPr id="8" name="Picture 7" descr="A person riding a bicycle on a street&#10;&#10;Description automatically generated with low confidence">
            <a:extLst>
              <a:ext uri="{FF2B5EF4-FFF2-40B4-BE49-F238E27FC236}">
                <a16:creationId xmlns:a16="http://schemas.microsoft.com/office/drawing/2014/main" id="{38A9A79B-D858-787B-67D6-C8C635A456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9922" y="1589920"/>
            <a:ext cx="2840308" cy="1908739"/>
          </a:xfrm>
          <a:prstGeom prst="rect">
            <a:avLst/>
          </a:prstGeom>
        </p:spPr>
      </p:pic>
      <p:pic>
        <p:nvPicPr>
          <p:cNvPr id="9" name="Picture 8" descr="A picture containing screenshot, square, mosaic&#10;&#10;Description automatically generated">
            <a:extLst>
              <a:ext uri="{FF2B5EF4-FFF2-40B4-BE49-F238E27FC236}">
                <a16:creationId xmlns:a16="http://schemas.microsoft.com/office/drawing/2014/main" id="{E0DD163B-A5FF-CB4F-6213-8AD9D9D333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9922" y="3767014"/>
            <a:ext cx="3067208" cy="2057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8450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9CB51-6394-8E7E-AC46-048D9133B4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Background – YOLO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83F0F7-2CA5-127A-9BB5-8E0786A4FB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adf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34604F-1099-6165-392C-7639F434F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162FC-E8FF-4D52-8F53-8F2A2A3AD348}" type="datetime1">
              <a:rPr lang="de-CH" noProof="0" smtClean="0"/>
              <a:t>01.07.2023</a:t>
            </a:fld>
            <a:endParaRPr lang="de-CH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518B7-63C4-E9AD-E82C-759FD83F40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 – STRENG VERTRAULICH</a:t>
            </a:r>
            <a:endParaRPr lang="de-CH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AECD8E-E662-D6A5-2BC3-79D7616EE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5</a:t>
            </a:fld>
            <a:endParaRPr lang="de-CH" noProof="0"/>
          </a:p>
        </p:txBody>
      </p:sp>
      <p:pic>
        <p:nvPicPr>
          <p:cNvPr id="7" name="Picture 6" descr="A picture containing vehicle, land vehicle, wheel, text&#10;&#10;Description automatically generated">
            <a:extLst>
              <a:ext uri="{FF2B5EF4-FFF2-40B4-BE49-F238E27FC236}">
                <a16:creationId xmlns:a16="http://schemas.microsoft.com/office/drawing/2014/main" id="{8D09FE15-26C2-FD0E-0CA7-4C5B5AB056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9905" y="1675796"/>
            <a:ext cx="4143001" cy="1908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1244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EEBFA-B271-0DFB-9911-5792A37B5A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Background – SDW4100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D9E461-337C-DAEB-02A5-FD769DED96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adf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7F4944-4F5A-A318-7D44-8835B5B064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162FC-E8FF-4D52-8F53-8F2A2A3AD348}" type="datetime1">
              <a:rPr lang="de-CH" noProof="0" smtClean="0"/>
              <a:t>01.07.2023</a:t>
            </a:fld>
            <a:endParaRPr lang="de-CH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F77A51-D4B8-BA1F-B887-B68231A8C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 – STRENG VERTRAULICH</a:t>
            </a:r>
            <a:endParaRPr lang="de-CH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AB2BFF-7C6D-E943-6442-59C2F66FB8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6</a:t>
            </a:fld>
            <a:endParaRPr lang="de-CH" noProof="0"/>
          </a:p>
        </p:txBody>
      </p:sp>
      <p:pic>
        <p:nvPicPr>
          <p:cNvPr id="7" name="Picture 6" descr="A picture containing text, screenshot, font, electric blue&#10;&#10;Description automatically generated">
            <a:extLst>
              <a:ext uri="{FF2B5EF4-FFF2-40B4-BE49-F238E27FC236}">
                <a16:creationId xmlns:a16="http://schemas.microsoft.com/office/drawing/2014/main" id="{433C2E87-C79B-9967-3552-804C3747A9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9940" y="1589920"/>
            <a:ext cx="3499471" cy="2863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5600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67369C-C862-F83C-805F-B822CB18E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Implementation – Dataset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EBA49D-6ADA-9996-8439-E5D3A16E42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asdf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A21834-754B-1463-7967-A22BEFD563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162FC-E8FF-4D52-8F53-8F2A2A3AD348}" type="datetime1">
              <a:rPr lang="de-CH" noProof="0" smtClean="0"/>
              <a:t>01.07.2023</a:t>
            </a:fld>
            <a:endParaRPr lang="de-CH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F094C8-54E7-E050-8188-85ACE2511F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 – STRENG VERTRAULICH</a:t>
            </a:r>
            <a:endParaRPr lang="de-CH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387F74-4526-4876-A45E-14B157EA6F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7</a:t>
            </a:fld>
            <a:endParaRPr lang="de-CH" noProof="0"/>
          </a:p>
        </p:txBody>
      </p:sp>
      <p:pic>
        <p:nvPicPr>
          <p:cNvPr id="7" name="Picture 6" descr="A collage of people posing for the camera&#10;&#10;Description automatically generated with medium confidence">
            <a:extLst>
              <a:ext uri="{FF2B5EF4-FFF2-40B4-BE49-F238E27FC236}">
                <a16:creationId xmlns:a16="http://schemas.microsoft.com/office/drawing/2014/main" id="{6C806031-D088-0AD2-D24E-0A1A457E99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4599" y="1349834"/>
            <a:ext cx="3605563" cy="1799802"/>
          </a:xfrm>
          <a:prstGeom prst="rect">
            <a:avLst/>
          </a:prstGeom>
        </p:spPr>
      </p:pic>
      <p:pic>
        <p:nvPicPr>
          <p:cNvPr id="8" name="Picture 7" descr="A person standing in front of a green wall&#10;&#10;Description automatically generated">
            <a:extLst>
              <a:ext uri="{FF2B5EF4-FFF2-40B4-BE49-F238E27FC236}">
                <a16:creationId xmlns:a16="http://schemas.microsoft.com/office/drawing/2014/main" id="{B5E87174-5692-9685-30C7-A0553E91AA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610" y="3384958"/>
            <a:ext cx="2588082" cy="2248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3915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AE948C-0682-389A-8A94-AFE5ECD327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Implementation – Training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3270CF-1335-A6E9-3B2C-1875040824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adsf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E969B2-E28A-007B-DBBA-86AF670D1E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162FC-E8FF-4D52-8F53-8F2A2A3AD348}" type="datetime1">
              <a:rPr lang="de-CH" noProof="0" smtClean="0"/>
              <a:t>01.07.2023</a:t>
            </a:fld>
            <a:endParaRPr lang="de-CH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B98168-0625-BBC1-D687-0DE03D4E7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 – STRENG VERTRAULICH</a:t>
            </a:r>
            <a:endParaRPr lang="de-CH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D60C74-88C6-6A50-391A-D424F9E79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8</a:t>
            </a:fld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36592080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AE948C-0682-389A-8A94-AFE5ECD327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Implementation – Optimizations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3270CF-1335-A6E9-3B2C-1875040824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asdf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E969B2-E28A-007B-DBBA-86AF670D1E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162FC-E8FF-4D52-8F53-8F2A2A3AD348}" type="datetime1">
              <a:rPr lang="de-CH" noProof="0" smtClean="0"/>
              <a:t>01.07.2023</a:t>
            </a:fld>
            <a:endParaRPr lang="de-CH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B98168-0625-BBC1-D687-0DE03D4E7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 – STRENG VERTRAULICH</a:t>
            </a:r>
            <a:endParaRPr lang="de-CH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D60C74-88C6-6A50-391A-D424F9E79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9</a:t>
            </a:fld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3984865071"/>
      </p:ext>
    </p:extLst>
  </p:cSld>
  <p:clrMapOvr>
    <a:masterClrMapping/>
  </p:clrMapOvr>
</p:sld>
</file>

<file path=ppt/theme/theme1.xml><?xml version="1.0" encoding="utf-8"?>
<a:theme xmlns:a="http://schemas.openxmlformats.org/drawingml/2006/main" name="ETH Zürich">
  <a:themeElements>
    <a:clrScheme name="ETH Zürich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215CAF"/>
      </a:accent1>
      <a:accent2>
        <a:srgbClr val="007894"/>
      </a:accent2>
      <a:accent3>
        <a:srgbClr val="627313"/>
      </a:accent3>
      <a:accent4>
        <a:srgbClr val="8E6713"/>
      </a:accent4>
      <a:accent5>
        <a:srgbClr val="B7352D"/>
      </a:accent5>
      <a:accent6>
        <a:srgbClr val="A30774"/>
      </a:accent6>
      <a:hlink>
        <a:srgbClr val="0563C1"/>
      </a:hlink>
      <a:folHlink>
        <a:srgbClr val="954F72"/>
      </a:folHlink>
    </a:clrScheme>
    <a:fontScheme name="ETH Zürich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ETH Blau">
      <a:srgbClr val="215CAF"/>
    </a:custClr>
    <a:custClr name="ETH Petrol">
      <a:srgbClr val="007894"/>
    </a:custClr>
    <a:custClr name="ETH Gruen">
      <a:srgbClr val="627313"/>
    </a:custClr>
    <a:custClr name="ETH Bronze">
      <a:srgbClr val="8E6713"/>
    </a:custClr>
    <a:custClr name="ETH Rot">
      <a:srgbClr val="B7352D"/>
    </a:custClr>
    <a:custClr name="ETH Purpur">
      <a:srgbClr val="A30774"/>
    </a:custClr>
    <a:custClr name="ETH Grau">
      <a:srgbClr val="6F6F6F"/>
    </a:custClr>
  </a:custClrLst>
  <a:extLst>
    <a:ext uri="{05A4C25C-085E-4340-85A3-A5531E510DB2}">
      <thm15:themeFamily xmlns:thm15="http://schemas.microsoft.com/office/thememl/2012/main" name="eth-pp-template-praesentation.potx" id="{D9E153C4-3F86-4C43-B293-4BBF19123312}" vid="{E1DFB9CB-3F1E-485D-AB0D-B52F37504C38}"/>
    </a:ext>
  </a:extLst>
</a:theme>
</file>

<file path=ppt/theme/theme2.xml><?xml version="1.0" encoding="utf-8"?>
<a:theme xmlns:a="http://schemas.openxmlformats.org/drawingml/2006/main" name="Office">
  <a:themeElements>
    <a:clrScheme name="ETH Zürich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215CAF"/>
      </a:accent1>
      <a:accent2>
        <a:srgbClr val="007894"/>
      </a:accent2>
      <a:accent3>
        <a:srgbClr val="627313"/>
      </a:accent3>
      <a:accent4>
        <a:srgbClr val="8E6713"/>
      </a:accent4>
      <a:accent5>
        <a:srgbClr val="B7352D"/>
      </a:accent5>
      <a:accent6>
        <a:srgbClr val="A30774"/>
      </a:accent6>
      <a:hlink>
        <a:srgbClr val="0563C1"/>
      </a:hlink>
      <a:folHlink>
        <a:srgbClr val="954F72"/>
      </a:folHlink>
    </a:clrScheme>
    <a:fontScheme name="ETH Zürich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ETH Blau">
      <a:srgbClr val="215CAF"/>
    </a:custClr>
    <a:custClr name="ETH Petrol">
      <a:srgbClr val="007894"/>
    </a:custClr>
    <a:custClr name="ETH Gruen">
      <a:srgbClr val="627313"/>
    </a:custClr>
    <a:custClr name="ETH Bronze">
      <a:srgbClr val="8E6713"/>
    </a:custClr>
    <a:custClr name="ETH Rot">
      <a:srgbClr val="B7352D"/>
    </a:custClr>
    <a:custClr name="ETH Purpur">
      <a:srgbClr val="A30774"/>
    </a:custClr>
    <a:custClr name="ETH Grau">
      <a:srgbClr val="6F6F6F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ETH Zürich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215CAF"/>
      </a:accent1>
      <a:accent2>
        <a:srgbClr val="007894"/>
      </a:accent2>
      <a:accent3>
        <a:srgbClr val="627313"/>
      </a:accent3>
      <a:accent4>
        <a:srgbClr val="8E6713"/>
      </a:accent4>
      <a:accent5>
        <a:srgbClr val="B7352D"/>
      </a:accent5>
      <a:accent6>
        <a:srgbClr val="A30774"/>
      </a:accent6>
      <a:hlink>
        <a:srgbClr val="0563C1"/>
      </a:hlink>
      <a:folHlink>
        <a:srgbClr val="954F72"/>
      </a:folHlink>
    </a:clrScheme>
    <a:fontScheme name="ETH Zürich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eth_pp_praesentation_mit_klassifizierung</Template>
  <TotalTime>0</TotalTime>
  <Words>230</Words>
  <Application>Microsoft Office PowerPoint</Application>
  <PresentationFormat>Widescreen</PresentationFormat>
  <Paragraphs>97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1" baseType="lpstr">
      <vt:lpstr>Arial</vt:lpstr>
      <vt:lpstr>Symbol</vt:lpstr>
      <vt:lpstr>ETH Zürich</vt:lpstr>
      <vt:lpstr>Hand-Detection for Sign Language Aid on Android-Based Smart Glasses</vt:lpstr>
      <vt:lpstr>Contents</vt:lpstr>
      <vt:lpstr>Introduction</vt:lpstr>
      <vt:lpstr>Background – YOLO </vt:lpstr>
      <vt:lpstr>Background – YOLO </vt:lpstr>
      <vt:lpstr>Background – SDW4100</vt:lpstr>
      <vt:lpstr>Implementation – Dataset </vt:lpstr>
      <vt:lpstr>Implementation – Training </vt:lpstr>
      <vt:lpstr>Implementation – Optimizations</vt:lpstr>
      <vt:lpstr>Implementation – Export </vt:lpstr>
      <vt:lpstr>Implementation – Android App </vt:lpstr>
      <vt:lpstr>Results – Metrics</vt:lpstr>
      <vt:lpstr>Results – Overview </vt:lpstr>
      <vt:lpstr>Results – Accuracy</vt:lpstr>
      <vt:lpstr>Results – GPU vs. CPU</vt:lpstr>
      <vt:lpstr>Results – Input Size</vt:lpstr>
      <vt:lpstr>Results – Quantization</vt:lpstr>
      <vt:lpstr>Results – Pareto Diagram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Hier steht der Titel der Präsentation</dc:title>
  <dc:creator>Luca Specht</dc:creator>
  <cp:lastModifiedBy>Luca Specht</cp:lastModifiedBy>
  <cp:revision>3</cp:revision>
  <dcterms:created xsi:type="dcterms:W3CDTF">2022-08-17T07:31:32Z</dcterms:created>
  <dcterms:modified xsi:type="dcterms:W3CDTF">2023-07-01T21:18:13Z</dcterms:modified>
</cp:coreProperties>
</file>